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4" r:id="rId1"/>
    <p:sldMasterId id="2147483726" r:id="rId2"/>
  </p:sldMasterIdLst>
  <p:notesMasterIdLst>
    <p:notesMasterId r:id="rId85"/>
  </p:notesMasterIdLst>
  <p:sldIdLst>
    <p:sldId id="256" r:id="rId3"/>
    <p:sldId id="257" r:id="rId4"/>
    <p:sldId id="258" r:id="rId5"/>
    <p:sldId id="260" r:id="rId6"/>
    <p:sldId id="379" r:id="rId7"/>
    <p:sldId id="355" r:id="rId8"/>
    <p:sldId id="262" r:id="rId9"/>
    <p:sldId id="263" r:id="rId10"/>
    <p:sldId id="264" r:id="rId11"/>
    <p:sldId id="265" r:id="rId12"/>
    <p:sldId id="266" r:id="rId13"/>
    <p:sldId id="307" r:id="rId14"/>
    <p:sldId id="309" r:id="rId15"/>
    <p:sldId id="367" r:id="rId16"/>
    <p:sldId id="346" r:id="rId17"/>
    <p:sldId id="302" r:id="rId18"/>
    <p:sldId id="286" r:id="rId19"/>
    <p:sldId id="305" r:id="rId20"/>
    <p:sldId id="287" r:id="rId21"/>
    <p:sldId id="369" r:id="rId22"/>
    <p:sldId id="303" r:id="rId23"/>
    <p:sldId id="316" r:id="rId24"/>
    <p:sldId id="277" r:id="rId25"/>
    <p:sldId id="370" r:id="rId26"/>
    <p:sldId id="283" r:id="rId27"/>
    <p:sldId id="402" r:id="rId28"/>
    <p:sldId id="381" r:id="rId29"/>
    <p:sldId id="382" r:id="rId30"/>
    <p:sldId id="383" r:id="rId31"/>
    <p:sldId id="384" r:id="rId32"/>
    <p:sldId id="385" r:id="rId33"/>
    <p:sldId id="386" r:id="rId34"/>
    <p:sldId id="387" r:id="rId35"/>
    <p:sldId id="388" r:id="rId36"/>
    <p:sldId id="276" r:id="rId37"/>
    <p:sldId id="278" r:id="rId38"/>
    <p:sldId id="389" r:id="rId39"/>
    <p:sldId id="280" r:id="rId40"/>
    <p:sldId id="371" r:id="rId41"/>
    <p:sldId id="284" r:id="rId42"/>
    <p:sldId id="282" r:id="rId43"/>
    <p:sldId id="333" r:id="rId44"/>
    <p:sldId id="334" r:id="rId45"/>
    <p:sldId id="335" r:id="rId46"/>
    <p:sldId id="336" r:id="rId47"/>
    <p:sldId id="337" r:id="rId48"/>
    <p:sldId id="338" r:id="rId49"/>
    <p:sldId id="339" r:id="rId50"/>
    <p:sldId id="340" r:id="rId51"/>
    <p:sldId id="341" r:id="rId52"/>
    <p:sldId id="342" r:id="rId53"/>
    <p:sldId id="343" r:id="rId54"/>
    <p:sldId id="344" r:id="rId55"/>
    <p:sldId id="345" r:id="rId56"/>
    <p:sldId id="403" r:id="rId57"/>
    <p:sldId id="347" r:id="rId58"/>
    <p:sldId id="348" r:id="rId59"/>
    <p:sldId id="349" r:id="rId60"/>
    <p:sldId id="350" r:id="rId61"/>
    <p:sldId id="351" r:id="rId62"/>
    <p:sldId id="293" r:id="rId63"/>
    <p:sldId id="312" r:id="rId64"/>
    <p:sldId id="404" r:id="rId65"/>
    <p:sldId id="314" r:id="rId66"/>
    <p:sldId id="315" r:id="rId67"/>
    <p:sldId id="405" r:id="rId68"/>
    <p:sldId id="406" r:id="rId69"/>
    <p:sldId id="317" r:id="rId70"/>
    <p:sldId id="319" r:id="rId71"/>
    <p:sldId id="320" r:id="rId72"/>
    <p:sldId id="321" r:id="rId73"/>
    <p:sldId id="373" r:id="rId74"/>
    <p:sldId id="267" r:id="rId75"/>
    <p:sldId id="391" r:id="rId76"/>
    <p:sldId id="392" r:id="rId77"/>
    <p:sldId id="393" r:id="rId78"/>
    <p:sldId id="394" r:id="rId79"/>
    <p:sldId id="395" r:id="rId80"/>
    <p:sldId id="396" r:id="rId81"/>
    <p:sldId id="397" r:id="rId82"/>
    <p:sldId id="380" r:id="rId83"/>
    <p:sldId id="300" r:id="rId84"/>
  </p:sldIdLst>
  <p:sldSz cx="12192000" cy="6858000"/>
  <p:notesSz cx="6858000" cy="9144000"/>
  <p:embeddedFontLst>
    <p:embeddedFont>
      <p:font typeface="Arial Black" panose="020B0A04020102020204" pitchFamily="34" charset="0"/>
      <p:bold r:id="rId86"/>
    </p:embeddedFont>
    <p:embeddedFont>
      <p:font typeface="Barlow ExtraBold" panose="00000900000000000000" pitchFamily="2" charset="0"/>
      <p:bold r:id="rId87"/>
      <p:italic r:id="rId88"/>
      <p:bold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Calibri Light" panose="020F0302020204030204" pitchFamily="34" charset="0"/>
      <p:regular r:id="rId94"/>
      <p:italic r:id="rId95"/>
    </p:embeddedFont>
    <p:embeddedFont>
      <p:font typeface="Century Gothic" panose="020B0502020202020204" pitchFamily="34" charset="0"/>
      <p:regular r:id="rId96"/>
      <p:bold r:id="rId97"/>
      <p:italic r:id="rId98"/>
      <p:boldItalic r:id="rId99"/>
    </p:embeddedFont>
    <p:embeddedFont>
      <p:font typeface="Gill Sans MT" panose="020B0502020104020203" pitchFamily="34" charset="0"/>
      <p:regular r:id="rId100"/>
      <p:bold r:id="rId101"/>
      <p:italic r:id="rId102"/>
      <p:boldItalic r:id="rId103"/>
    </p:embeddedFont>
    <p:embeddedFont>
      <p:font typeface="Helvetica" panose="020B0604020202020204" pitchFamily="34" charset="0"/>
      <p:regular r:id="rId104"/>
      <p:bold r:id="rId105"/>
      <p:italic r:id="rId106"/>
      <p:boldItalic r:id="rId107"/>
    </p:embeddedFont>
    <p:embeddedFont>
      <p:font typeface="Impact" panose="020B0806030902050204" pitchFamily="34" charset="0"/>
      <p:regular r:id="rId108"/>
    </p:embeddedFont>
    <p:embeddedFont>
      <p:font typeface="SimSun" panose="02010600030101010101" pitchFamily="2" charset="-122"/>
      <p:regular r:id="rId109"/>
    </p:embeddedFont>
    <p:embeddedFont>
      <p:font typeface="微軟正黑體" panose="020B0604030504040204" pitchFamily="34" charset="-120"/>
      <p:regular r:id="rId110"/>
      <p:bold r:id="rId111"/>
    </p:embeddedFont>
    <p:embeddedFont>
      <p:font typeface="微軟正黑體" panose="020B0604030504040204" pitchFamily="34" charset="-120"/>
      <p:regular r:id="rId110"/>
      <p:bold r:id="rId1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14" roundtripDataSignature="AMtx7mhVvgGFZ7Cs6uEcEfOlH/vpHxI/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823B44-979B-4EBC-90C6-0CC59C3C72E0}">
  <a:tblStyle styleId="{19823B44-979B-4EBC-90C6-0CC59C3C72E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8EBF5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114D50-E49C-42DF-852A-7CCC826C039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CECE7"/>
          </a:solidFill>
        </a:fill>
      </a:tcStyle>
    </a:wholeTbl>
    <a:band1H>
      <a:tcTxStyle/>
      <a:tcStyle>
        <a:tcBdr/>
        <a:fill>
          <a:solidFill>
            <a:srgbClr val="F8D6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8D6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94" autoAdjust="0"/>
  </p:normalViewPr>
  <p:slideViewPr>
    <p:cSldViewPr snapToGrid="0">
      <p:cViewPr>
        <p:scale>
          <a:sx n="70" d="100"/>
          <a:sy n="70" d="100"/>
        </p:scale>
        <p:origin x="113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16" Type="http://schemas.openxmlformats.org/officeDocument/2006/relationships/slide" Target="slides/slide14.xml"/><Relationship Id="rId107" Type="http://schemas.openxmlformats.org/officeDocument/2006/relationships/font" Target="fonts/font22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7.fntdata"/><Relationship Id="rId5" Type="http://schemas.openxmlformats.org/officeDocument/2006/relationships/slide" Target="slides/slide3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8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8.fntdata"/><Relationship Id="rId108" Type="http://schemas.openxmlformats.org/officeDocument/2006/relationships/font" Target="fonts/font23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font" Target="fonts/font21.fntdata"/><Relationship Id="rId114" Type="http://customschemas.google.com/relationships/presentationmetadata" Target="meta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4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2.fntdata"/><Relationship Id="rId104" Type="http://schemas.openxmlformats.org/officeDocument/2006/relationships/font" Target="fonts/font19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.fntdata"/><Relationship Id="rId110" Type="http://schemas.openxmlformats.org/officeDocument/2006/relationships/font" Target="fonts/font25.fntdata"/><Relationship Id="rId115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5.fntdata"/><Relationship Id="rId105" Type="http://schemas.openxmlformats.org/officeDocument/2006/relationships/font" Target="fonts/font2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111" Type="http://schemas.openxmlformats.org/officeDocument/2006/relationships/font" Target="fonts/font2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F7B76E-653B-491C-B999-E5B0E4A47DE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4719C16-6F2E-4045-99FD-9B1D1CFDC33E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Yahoo</a:t>
          </a:r>
        </a:p>
      </dgm:t>
    </dgm:pt>
    <dgm:pt modelId="{1AA0C92E-62C0-4213-9980-80BEA884D2D4}" type="parTrans" cxnId="{98241269-0E8F-4041-B5DC-2134762E6BB1}">
      <dgm:prSet/>
      <dgm:spPr/>
      <dgm:t>
        <a:bodyPr/>
        <a:lstStyle/>
        <a:p>
          <a:endParaRPr lang="zh-TW" altLang="en-US"/>
        </a:p>
      </dgm:t>
    </dgm:pt>
    <dgm:pt modelId="{28956D0F-44B5-4C53-8910-0EC80E77BABE}" type="sibTrans" cxnId="{98241269-0E8F-4041-B5DC-2134762E6BB1}">
      <dgm:prSet/>
      <dgm:spPr/>
      <dgm:t>
        <a:bodyPr/>
        <a:lstStyle/>
        <a:p>
          <a:endParaRPr lang="zh-TW" altLang="en-US"/>
        </a:p>
      </dgm:t>
    </dgm:pt>
    <dgm:pt modelId="{C328CDBC-876C-45A8-98BA-F216624FE42E}">
      <dgm:prSet phldrT="[文字]" custT="1"/>
      <dgm:spPr/>
      <dgm:t>
        <a:bodyPr/>
        <a:lstStyle/>
        <a:p>
          <a:r>
            <a: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rPr>
            <a:t>委買賣</a:t>
          </a:r>
        </a:p>
      </dgm:t>
    </dgm:pt>
    <dgm:pt modelId="{9ACA3C70-056E-4429-B535-1B76098766B2}" type="parTrans" cxnId="{067A83C8-75B4-42C8-A987-916AF75F2D67}">
      <dgm:prSet/>
      <dgm:spPr/>
      <dgm:t>
        <a:bodyPr/>
        <a:lstStyle/>
        <a:p>
          <a:endParaRPr lang="zh-TW" altLang="en-US"/>
        </a:p>
      </dgm:t>
    </dgm:pt>
    <dgm:pt modelId="{3C36A4B7-24AD-41CD-A455-3D4433FB320A}" type="sibTrans" cxnId="{067A83C8-75B4-42C8-A987-916AF75F2D67}">
      <dgm:prSet/>
      <dgm:spPr/>
      <dgm:t>
        <a:bodyPr/>
        <a:lstStyle/>
        <a:p>
          <a:endParaRPr lang="zh-TW" altLang="en-US"/>
        </a:p>
      </dgm:t>
    </dgm:pt>
    <dgm:pt modelId="{571196FB-81B2-4ED4-8644-75051211F935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證交所</a:t>
          </a:r>
        </a:p>
      </dgm:t>
    </dgm:pt>
    <dgm:pt modelId="{09DBD054-E8B2-4384-A01A-32079B8F160A}" type="parTrans" cxnId="{871E7176-B33E-4515-9B71-F0D3767C0034}">
      <dgm:prSet/>
      <dgm:spPr/>
      <dgm:t>
        <a:bodyPr/>
        <a:lstStyle/>
        <a:p>
          <a:endParaRPr lang="zh-TW" altLang="en-US"/>
        </a:p>
      </dgm:t>
    </dgm:pt>
    <dgm:pt modelId="{ED72D9CD-46B1-4EC0-B4F5-2EA168704D19}" type="sibTrans" cxnId="{871E7176-B33E-4515-9B71-F0D3767C0034}">
      <dgm:prSet/>
      <dgm:spPr/>
      <dgm:t>
        <a:bodyPr/>
        <a:lstStyle/>
        <a:p>
          <a:endParaRPr lang="zh-TW" altLang="en-US"/>
        </a:p>
      </dgm:t>
    </dgm:pt>
    <dgm:pt modelId="{0206ED41-849A-48DB-9A22-ABE5629D9EB8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委買賣</a:t>
          </a:r>
        </a:p>
      </dgm:t>
    </dgm:pt>
    <dgm:pt modelId="{C6EB5333-EA6B-4FD6-B047-837BFD86D56D}" type="parTrans" cxnId="{BCC77892-6609-4CA4-BA56-465DE2E6CB9E}">
      <dgm:prSet/>
      <dgm:spPr/>
      <dgm:t>
        <a:bodyPr/>
        <a:lstStyle/>
        <a:p>
          <a:endParaRPr lang="zh-TW" altLang="en-US"/>
        </a:p>
      </dgm:t>
    </dgm:pt>
    <dgm:pt modelId="{5482B459-FB43-4710-9268-FDF72E999244}" type="sibTrans" cxnId="{BCC77892-6609-4CA4-BA56-465DE2E6CB9E}">
      <dgm:prSet/>
      <dgm:spPr/>
      <dgm:t>
        <a:bodyPr/>
        <a:lstStyle/>
        <a:p>
          <a:endParaRPr lang="zh-TW" altLang="en-US"/>
        </a:p>
      </dgm:t>
    </dgm:pt>
    <dgm:pt modelId="{9B114B87-7EB6-4ACD-90C4-DC5A2BD40ABE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日成交</a:t>
          </a:r>
        </a:p>
      </dgm:t>
    </dgm:pt>
    <dgm:pt modelId="{5DDD2ED7-3C60-400F-9C4F-FC801C7CF459}" type="parTrans" cxnId="{8AECE41E-6F90-4BB3-8DBF-48BDDBB13F32}">
      <dgm:prSet/>
      <dgm:spPr/>
      <dgm:t>
        <a:bodyPr/>
        <a:lstStyle/>
        <a:p>
          <a:endParaRPr lang="zh-TW" altLang="en-US"/>
        </a:p>
      </dgm:t>
    </dgm:pt>
    <dgm:pt modelId="{3E7555B3-0A8B-4411-9E65-51A8B291026C}" type="sibTrans" cxnId="{8AECE41E-6F90-4BB3-8DBF-48BDDBB13F32}">
      <dgm:prSet/>
      <dgm:spPr/>
      <dgm:t>
        <a:bodyPr/>
        <a:lstStyle/>
        <a:p>
          <a:endParaRPr lang="zh-TW" altLang="en-US"/>
        </a:p>
      </dgm:t>
    </dgm:pt>
    <dgm:pt modelId="{79334FEC-70A4-43D9-A4E3-2C0E325EB7FC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鉅亨網</a:t>
          </a:r>
        </a:p>
      </dgm:t>
    </dgm:pt>
    <dgm:pt modelId="{C653CB31-4E8A-43F8-A118-D55403C9A8D4}" type="parTrans" cxnId="{F3097BE9-32C4-4D40-96E9-9AED14E34F00}">
      <dgm:prSet/>
      <dgm:spPr/>
      <dgm:t>
        <a:bodyPr/>
        <a:lstStyle/>
        <a:p>
          <a:endParaRPr lang="zh-TW" altLang="en-US"/>
        </a:p>
      </dgm:t>
    </dgm:pt>
    <dgm:pt modelId="{6FE99E2A-0D67-48B1-BCD4-69767369A2B0}" type="sibTrans" cxnId="{F3097BE9-32C4-4D40-96E9-9AED14E34F00}">
      <dgm:prSet/>
      <dgm:spPr/>
      <dgm:t>
        <a:bodyPr/>
        <a:lstStyle/>
        <a:p>
          <a:endParaRPr lang="zh-TW" altLang="en-US"/>
        </a:p>
      </dgm:t>
    </dgm:pt>
    <dgm:pt modelId="{77DF8C5E-63CD-4694-8F2B-54DE083593D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外國股票</a:t>
          </a:r>
        </a:p>
      </dgm:t>
    </dgm:pt>
    <dgm:pt modelId="{EDDD24DE-D58C-490A-8174-29AD8DA50CE3}" type="parTrans" cxnId="{A3062E34-CBA1-493E-8A26-543233AF0037}">
      <dgm:prSet/>
      <dgm:spPr/>
      <dgm:t>
        <a:bodyPr/>
        <a:lstStyle/>
        <a:p>
          <a:endParaRPr lang="zh-TW" altLang="en-US"/>
        </a:p>
      </dgm:t>
    </dgm:pt>
    <dgm:pt modelId="{90D25FA5-544F-4775-BFBF-0535753D1889}" type="sibTrans" cxnId="{A3062E34-CBA1-493E-8A26-543233AF0037}">
      <dgm:prSet/>
      <dgm:spPr/>
      <dgm:t>
        <a:bodyPr/>
        <a:lstStyle/>
        <a:p>
          <a:endParaRPr lang="zh-TW" altLang="en-US"/>
        </a:p>
      </dgm:t>
    </dgm:pt>
    <dgm:pt modelId="{838CB588-1022-4853-8AF8-A1EF64958777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外匯</a:t>
          </a:r>
        </a:p>
      </dgm:t>
    </dgm:pt>
    <dgm:pt modelId="{82C2F613-E94E-46C3-AE23-9C85A7A4DC8C}" type="parTrans" cxnId="{3D74D926-9850-4BEC-93C0-4FC42CE1A9B1}">
      <dgm:prSet/>
      <dgm:spPr/>
      <dgm:t>
        <a:bodyPr/>
        <a:lstStyle/>
        <a:p>
          <a:endParaRPr lang="zh-TW" altLang="en-US"/>
        </a:p>
      </dgm:t>
    </dgm:pt>
    <dgm:pt modelId="{4E891734-D72C-49A4-BD56-402B4AE0281E}" type="sibTrans" cxnId="{3D74D926-9850-4BEC-93C0-4FC42CE1A9B1}">
      <dgm:prSet/>
      <dgm:spPr/>
      <dgm:t>
        <a:bodyPr/>
        <a:lstStyle/>
        <a:p>
          <a:endParaRPr lang="zh-TW" altLang="en-US"/>
        </a:p>
      </dgm:t>
    </dgm:pt>
    <dgm:pt modelId="{C5F06988-7163-4AAF-BC54-B17BEDB2D60C}">
      <dgm:prSet phldrT="[文字]"/>
      <dgm:spPr/>
      <dgm:t>
        <a:bodyPr/>
        <a:lstStyle/>
        <a:p>
          <a:r>
            <a: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rPr>
            <a:t>Investing</a:t>
          </a:r>
          <a:endParaRPr lang="zh-TW" altLang="en-US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5168B56-D437-4FD4-AE29-8C271A919B59}" type="parTrans" cxnId="{406A1953-D9BB-4644-8878-862F143BCBC2}">
      <dgm:prSet/>
      <dgm:spPr/>
      <dgm:t>
        <a:bodyPr/>
        <a:lstStyle/>
        <a:p>
          <a:endParaRPr lang="zh-TW" altLang="en-US"/>
        </a:p>
      </dgm:t>
    </dgm:pt>
    <dgm:pt modelId="{E4E5F417-4044-4D97-9F7E-6A6ABECC4BCB}" type="sibTrans" cxnId="{406A1953-D9BB-4644-8878-862F143BCBC2}">
      <dgm:prSet/>
      <dgm:spPr/>
      <dgm:t>
        <a:bodyPr/>
        <a:lstStyle/>
        <a:p>
          <a:endParaRPr lang="zh-TW" altLang="en-US"/>
        </a:p>
      </dgm:t>
    </dgm:pt>
    <dgm:pt modelId="{285CEA17-4007-4B57-874D-B38E7172A091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三大法人</a:t>
          </a:r>
        </a:p>
      </dgm:t>
    </dgm:pt>
    <dgm:pt modelId="{B8B51348-9E91-4904-A499-246705F88656}" type="parTrans" cxnId="{068802CA-4384-406E-AF7D-7B9FFB48AAD1}">
      <dgm:prSet/>
      <dgm:spPr/>
      <dgm:t>
        <a:bodyPr/>
        <a:lstStyle/>
        <a:p>
          <a:endParaRPr lang="zh-TW" altLang="en-US"/>
        </a:p>
      </dgm:t>
    </dgm:pt>
    <dgm:pt modelId="{5325BD9A-FA19-43C4-8F07-045AF1FA61A9}" type="sibTrans" cxnId="{068802CA-4384-406E-AF7D-7B9FFB48AAD1}">
      <dgm:prSet/>
      <dgm:spPr/>
      <dgm:t>
        <a:bodyPr/>
        <a:lstStyle/>
        <a:p>
          <a:endParaRPr lang="zh-TW" altLang="en-US"/>
        </a:p>
      </dgm:t>
    </dgm:pt>
    <dgm:pt modelId="{4C574077-3A94-4289-8C51-78FE29A42186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融資融券</a:t>
          </a:r>
        </a:p>
      </dgm:t>
    </dgm:pt>
    <dgm:pt modelId="{9B863533-C342-4E77-9435-1389F794EE82}" type="parTrans" cxnId="{08A5DF7B-673E-4443-9854-408468705C3B}">
      <dgm:prSet/>
      <dgm:spPr/>
      <dgm:t>
        <a:bodyPr/>
        <a:lstStyle/>
        <a:p>
          <a:endParaRPr lang="zh-TW" altLang="en-US"/>
        </a:p>
      </dgm:t>
    </dgm:pt>
    <dgm:pt modelId="{1E62B865-C75D-40F6-BE3C-95A875D80567}" type="sibTrans" cxnId="{08A5DF7B-673E-4443-9854-408468705C3B}">
      <dgm:prSet/>
      <dgm:spPr/>
      <dgm:t>
        <a:bodyPr/>
        <a:lstStyle/>
        <a:p>
          <a:endParaRPr lang="zh-TW" altLang="en-US"/>
        </a:p>
      </dgm:t>
    </dgm:pt>
    <dgm:pt modelId="{481535E0-AA27-4970-88FC-74E9C41892F7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期貨</a:t>
          </a:r>
        </a:p>
      </dgm:t>
    </dgm:pt>
    <dgm:pt modelId="{0B49FE95-4EBB-414C-A61E-275BC1DB4A1A}" type="parTrans" cxnId="{E0062366-494D-4CF8-9DB8-B003CB82D3B0}">
      <dgm:prSet/>
      <dgm:spPr/>
      <dgm:t>
        <a:bodyPr/>
        <a:lstStyle/>
        <a:p>
          <a:endParaRPr lang="zh-TW" altLang="en-US"/>
        </a:p>
      </dgm:t>
    </dgm:pt>
    <dgm:pt modelId="{81031472-FD46-4302-9CC7-89B4477DA141}" type="sibTrans" cxnId="{E0062366-494D-4CF8-9DB8-B003CB82D3B0}">
      <dgm:prSet/>
      <dgm:spPr/>
      <dgm:t>
        <a:bodyPr/>
        <a:lstStyle/>
        <a:p>
          <a:endParaRPr lang="zh-TW" altLang="en-US"/>
        </a:p>
      </dgm:t>
    </dgm:pt>
    <dgm:pt modelId="{C3ACACBD-B29F-4974-808E-5A965BA9D6CB}">
      <dgm:prSet phldrT="[文字]"/>
      <dgm:spPr/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新聞</a:t>
          </a:r>
        </a:p>
      </dgm:t>
    </dgm:pt>
    <dgm:pt modelId="{CD9F587C-86D6-4BF8-BE4B-FB51F482408D}" type="parTrans" cxnId="{ECEC8F21-1D9D-45DC-B399-6DB387F0382C}">
      <dgm:prSet/>
      <dgm:spPr/>
      <dgm:t>
        <a:bodyPr/>
        <a:lstStyle/>
        <a:p>
          <a:endParaRPr lang="zh-TW" altLang="en-US"/>
        </a:p>
      </dgm:t>
    </dgm:pt>
    <dgm:pt modelId="{B4391C64-B5B8-4F60-A010-69D8AD34DA13}" type="sibTrans" cxnId="{ECEC8F21-1D9D-45DC-B399-6DB387F0382C}">
      <dgm:prSet/>
      <dgm:spPr/>
      <dgm:t>
        <a:bodyPr/>
        <a:lstStyle/>
        <a:p>
          <a:endParaRPr lang="zh-TW" altLang="en-US"/>
        </a:p>
      </dgm:t>
    </dgm:pt>
    <dgm:pt modelId="{AFFEA7AE-3F19-4644-B7C4-124E713CEB30}" type="pres">
      <dgm:prSet presAssocID="{F5F7B76E-653B-491C-B999-E5B0E4A47DE8}" presName="Name0" presStyleCnt="0">
        <dgm:presLayoutVars>
          <dgm:dir/>
          <dgm:animLvl val="lvl"/>
          <dgm:resizeHandles val="exact"/>
        </dgm:presLayoutVars>
      </dgm:prSet>
      <dgm:spPr/>
    </dgm:pt>
    <dgm:pt modelId="{F5A3F66F-118C-43B0-B7A5-7F0533722021}" type="pres">
      <dgm:prSet presAssocID="{04719C16-6F2E-4045-99FD-9B1D1CFDC33E}" presName="composite" presStyleCnt="0"/>
      <dgm:spPr/>
    </dgm:pt>
    <dgm:pt modelId="{75A97BE9-3DF3-4A47-BF06-C39DD697B991}" type="pres">
      <dgm:prSet presAssocID="{04719C16-6F2E-4045-99FD-9B1D1CFDC33E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1BC82F98-CF49-48B3-839E-2F2483D1D3F6}" type="pres">
      <dgm:prSet presAssocID="{04719C16-6F2E-4045-99FD-9B1D1CFDC33E}" presName="desTx" presStyleLbl="alignAccFollowNode1" presStyleIdx="0" presStyleCnt="4">
        <dgm:presLayoutVars>
          <dgm:bulletEnabled val="1"/>
        </dgm:presLayoutVars>
      </dgm:prSet>
      <dgm:spPr/>
    </dgm:pt>
    <dgm:pt modelId="{BED0EB5A-D5B3-45E8-88A7-D6F2E7D08126}" type="pres">
      <dgm:prSet presAssocID="{28956D0F-44B5-4C53-8910-0EC80E77BABE}" presName="space" presStyleCnt="0"/>
      <dgm:spPr/>
    </dgm:pt>
    <dgm:pt modelId="{2F972D31-6FD1-4C03-A4EF-2A253D130DCE}" type="pres">
      <dgm:prSet presAssocID="{571196FB-81B2-4ED4-8644-75051211F935}" presName="composite" presStyleCnt="0"/>
      <dgm:spPr/>
    </dgm:pt>
    <dgm:pt modelId="{DDFA4B2C-E9BA-43F7-87FD-5FC5F4BE9668}" type="pres">
      <dgm:prSet presAssocID="{571196FB-81B2-4ED4-8644-75051211F935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42C8C6FC-D5EE-4C89-A87E-AE2C2F9610A4}" type="pres">
      <dgm:prSet presAssocID="{571196FB-81B2-4ED4-8644-75051211F935}" presName="desTx" presStyleLbl="alignAccFollowNode1" presStyleIdx="1" presStyleCnt="4">
        <dgm:presLayoutVars>
          <dgm:bulletEnabled val="1"/>
        </dgm:presLayoutVars>
      </dgm:prSet>
      <dgm:spPr/>
    </dgm:pt>
    <dgm:pt modelId="{AA6FF4A2-2ACB-48A6-A17B-5ED461D8F8B8}" type="pres">
      <dgm:prSet presAssocID="{ED72D9CD-46B1-4EC0-B4F5-2EA168704D19}" presName="space" presStyleCnt="0"/>
      <dgm:spPr/>
    </dgm:pt>
    <dgm:pt modelId="{2A1F9E94-EE38-41A7-BB7F-6875B6624E86}" type="pres">
      <dgm:prSet presAssocID="{79334FEC-70A4-43D9-A4E3-2C0E325EB7FC}" presName="composite" presStyleCnt="0"/>
      <dgm:spPr/>
    </dgm:pt>
    <dgm:pt modelId="{0029AB7D-15DE-4328-9B99-CE87A3AEDC50}" type="pres">
      <dgm:prSet presAssocID="{79334FEC-70A4-43D9-A4E3-2C0E325EB7F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21C1A2F-8981-43DB-91E1-46758727F093}" type="pres">
      <dgm:prSet presAssocID="{79334FEC-70A4-43D9-A4E3-2C0E325EB7FC}" presName="desTx" presStyleLbl="alignAccFollowNode1" presStyleIdx="2" presStyleCnt="4">
        <dgm:presLayoutVars>
          <dgm:bulletEnabled val="1"/>
        </dgm:presLayoutVars>
      </dgm:prSet>
      <dgm:spPr/>
    </dgm:pt>
    <dgm:pt modelId="{55E14BFE-493F-4E6B-8322-4F34018406FA}" type="pres">
      <dgm:prSet presAssocID="{6FE99E2A-0D67-48B1-BCD4-69767369A2B0}" presName="space" presStyleCnt="0"/>
      <dgm:spPr/>
    </dgm:pt>
    <dgm:pt modelId="{A059D8D1-16F1-4126-9C4B-2EA88B679339}" type="pres">
      <dgm:prSet presAssocID="{C5F06988-7163-4AAF-BC54-B17BEDB2D60C}" presName="composite" presStyleCnt="0"/>
      <dgm:spPr/>
    </dgm:pt>
    <dgm:pt modelId="{9227C352-BC1D-485B-BECF-F557C670E4B2}" type="pres">
      <dgm:prSet presAssocID="{C5F06988-7163-4AAF-BC54-B17BEDB2D60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2B8853B5-F77A-4C50-9E2A-4220F44C2B95}" type="pres">
      <dgm:prSet presAssocID="{C5F06988-7163-4AAF-BC54-B17BEDB2D60C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E94BBF04-F769-4512-B8B2-B42CBDCEFE42}" type="presOf" srcId="{C5F06988-7163-4AAF-BC54-B17BEDB2D60C}" destId="{9227C352-BC1D-485B-BECF-F557C670E4B2}" srcOrd="0" destOrd="0" presId="urn:microsoft.com/office/officeart/2005/8/layout/hList1"/>
    <dgm:cxn modelId="{8AECE41E-6F90-4BB3-8DBF-48BDDBB13F32}" srcId="{571196FB-81B2-4ED4-8644-75051211F935}" destId="{9B114B87-7EB6-4ACD-90C4-DC5A2BD40ABE}" srcOrd="1" destOrd="0" parTransId="{5DDD2ED7-3C60-400F-9C4F-FC801C7CF459}" sibTransId="{3E7555B3-0A8B-4411-9E65-51A8B291026C}"/>
    <dgm:cxn modelId="{ECEC8F21-1D9D-45DC-B399-6DB387F0382C}" srcId="{79334FEC-70A4-43D9-A4E3-2C0E325EB7FC}" destId="{C3ACACBD-B29F-4974-808E-5A965BA9D6CB}" srcOrd="0" destOrd="0" parTransId="{CD9F587C-86D6-4BF8-BE4B-FB51F482408D}" sibTransId="{B4391C64-B5B8-4F60-A010-69D8AD34DA13}"/>
    <dgm:cxn modelId="{3D74D926-9850-4BEC-93C0-4FC42CE1A9B1}" srcId="{C5F06988-7163-4AAF-BC54-B17BEDB2D60C}" destId="{838CB588-1022-4853-8AF8-A1EF64958777}" srcOrd="2" destOrd="0" parTransId="{82C2F613-E94E-46C3-AE23-9C85A7A4DC8C}" sibTransId="{4E891734-D72C-49A4-BD56-402B4AE0281E}"/>
    <dgm:cxn modelId="{A3062E34-CBA1-493E-8A26-543233AF0037}" srcId="{C5F06988-7163-4AAF-BC54-B17BEDB2D60C}" destId="{77DF8C5E-63CD-4694-8F2B-54DE083593D1}" srcOrd="0" destOrd="0" parTransId="{EDDD24DE-D58C-490A-8174-29AD8DA50CE3}" sibTransId="{90D25FA5-544F-4775-BFBF-0535753D1889}"/>
    <dgm:cxn modelId="{2C236F3D-441B-4E1F-A86A-8C95ED696DEA}" type="presOf" srcId="{838CB588-1022-4853-8AF8-A1EF64958777}" destId="{2B8853B5-F77A-4C50-9E2A-4220F44C2B95}" srcOrd="0" destOrd="2" presId="urn:microsoft.com/office/officeart/2005/8/layout/hList1"/>
    <dgm:cxn modelId="{E0062366-494D-4CF8-9DB8-B003CB82D3B0}" srcId="{C5F06988-7163-4AAF-BC54-B17BEDB2D60C}" destId="{481535E0-AA27-4970-88FC-74E9C41892F7}" srcOrd="1" destOrd="0" parTransId="{0B49FE95-4EBB-414C-A61E-275BC1DB4A1A}" sibTransId="{81031472-FD46-4302-9CC7-89B4477DA141}"/>
    <dgm:cxn modelId="{5A343248-36D9-4359-B7C6-DDAE94BDDB34}" type="presOf" srcId="{C3ACACBD-B29F-4974-808E-5A965BA9D6CB}" destId="{421C1A2F-8981-43DB-91E1-46758727F093}" srcOrd="0" destOrd="0" presId="urn:microsoft.com/office/officeart/2005/8/layout/hList1"/>
    <dgm:cxn modelId="{98241269-0E8F-4041-B5DC-2134762E6BB1}" srcId="{F5F7B76E-653B-491C-B999-E5B0E4A47DE8}" destId="{04719C16-6F2E-4045-99FD-9B1D1CFDC33E}" srcOrd="0" destOrd="0" parTransId="{1AA0C92E-62C0-4213-9980-80BEA884D2D4}" sibTransId="{28956D0F-44B5-4C53-8910-0EC80E77BABE}"/>
    <dgm:cxn modelId="{5D25D56C-A731-435F-B68C-43A3B05C1053}" type="presOf" srcId="{285CEA17-4007-4B57-874D-B38E7172A091}" destId="{42C8C6FC-D5EE-4C89-A87E-AE2C2F9610A4}" srcOrd="0" destOrd="2" presId="urn:microsoft.com/office/officeart/2005/8/layout/hList1"/>
    <dgm:cxn modelId="{406A1953-D9BB-4644-8878-862F143BCBC2}" srcId="{F5F7B76E-653B-491C-B999-E5B0E4A47DE8}" destId="{C5F06988-7163-4AAF-BC54-B17BEDB2D60C}" srcOrd="3" destOrd="0" parTransId="{B5168B56-D437-4FD4-AE29-8C271A919B59}" sibTransId="{E4E5F417-4044-4D97-9F7E-6A6ABECC4BCB}"/>
    <dgm:cxn modelId="{871E7176-B33E-4515-9B71-F0D3767C0034}" srcId="{F5F7B76E-653B-491C-B999-E5B0E4A47DE8}" destId="{571196FB-81B2-4ED4-8644-75051211F935}" srcOrd="1" destOrd="0" parTransId="{09DBD054-E8B2-4384-A01A-32079B8F160A}" sibTransId="{ED72D9CD-46B1-4EC0-B4F5-2EA168704D19}"/>
    <dgm:cxn modelId="{08A5DF7B-673E-4443-9854-408468705C3B}" srcId="{571196FB-81B2-4ED4-8644-75051211F935}" destId="{4C574077-3A94-4289-8C51-78FE29A42186}" srcOrd="3" destOrd="0" parTransId="{9B863533-C342-4E77-9435-1389F794EE82}" sibTransId="{1E62B865-C75D-40F6-BE3C-95A875D80567}"/>
    <dgm:cxn modelId="{46559F81-9010-4391-A091-972220C075C5}" type="presOf" srcId="{0206ED41-849A-48DB-9A22-ABE5629D9EB8}" destId="{42C8C6FC-D5EE-4C89-A87E-AE2C2F9610A4}" srcOrd="0" destOrd="0" presId="urn:microsoft.com/office/officeart/2005/8/layout/hList1"/>
    <dgm:cxn modelId="{6CDFBF8D-B3B3-406F-8B40-6CD49E48468D}" type="presOf" srcId="{F5F7B76E-653B-491C-B999-E5B0E4A47DE8}" destId="{AFFEA7AE-3F19-4644-B7C4-124E713CEB30}" srcOrd="0" destOrd="0" presId="urn:microsoft.com/office/officeart/2005/8/layout/hList1"/>
    <dgm:cxn modelId="{92577A8E-AFBC-466E-BCE7-46B47C12D1D3}" type="presOf" srcId="{C328CDBC-876C-45A8-98BA-F216624FE42E}" destId="{1BC82F98-CF49-48B3-839E-2F2483D1D3F6}" srcOrd="0" destOrd="0" presId="urn:microsoft.com/office/officeart/2005/8/layout/hList1"/>
    <dgm:cxn modelId="{BCC77892-6609-4CA4-BA56-465DE2E6CB9E}" srcId="{571196FB-81B2-4ED4-8644-75051211F935}" destId="{0206ED41-849A-48DB-9A22-ABE5629D9EB8}" srcOrd="0" destOrd="0" parTransId="{C6EB5333-EA6B-4FD6-B047-837BFD86D56D}" sibTransId="{5482B459-FB43-4710-9268-FDF72E999244}"/>
    <dgm:cxn modelId="{54D78BA0-E897-4588-ADFE-16324CDB16F4}" type="presOf" srcId="{481535E0-AA27-4970-88FC-74E9C41892F7}" destId="{2B8853B5-F77A-4C50-9E2A-4220F44C2B95}" srcOrd="0" destOrd="1" presId="urn:microsoft.com/office/officeart/2005/8/layout/hList1"/>
    <dgm:cxn modelId="{7E6FDEC6-FD84-484D-BE10-AC481CA2932D}" type="presOf" srcId="{77DF8C5E-63CD-4694-8F2B-54DE083593D1}" destId="{2B8853B5-F77A-4C50-9E2A-4220F44C2B95}" srcOrd="0" destOrd="0" presId="urn:microsoft.com/office/officeart/2005/8/layout/hList1"/>
    <dgm:cxn modelId="{067A83C8-75B4-42C8-A987-916AF75F2D67}" srcId="{04719C16-6F2E-4045-99FD-9B1D1CFDC33E}" destId="{C328CDBC-876C-45A8-98BA-F216624FE42E}" srcOrd="0" destOrd="0" parTransId="{9ACA3C70-056E-4429-B535-1B76098766B2}" sibTransId="{3C36A4B7-24AD-41CD-A455-3D4433FB320A}"/>
    <dgm:cxn modelId="{068802CA-4384-406E-AF7D-7B9FFB48AAD1}" srcId="{571196FB-81B2-4ED4-8644-75051211F935}" destId="{285CEA17-4007-4B57-874D-B38E7172A091}" srcOrd="2" destOrd="0" parTransId="{B8B51348-9E91-4904-A499-246705F88656}" sibTransId="{5325BD9A-FA19-43C4-8F07-045AF1FA61A9}"/>
    <dgm:cxn modelId="{FD0BC3CB-89F7-4144-93FC-F15A61411EB6}" type="presOf" srcId="{571196FB-81B2-4ED4-8644-75051211F935}" destId="{DDFA4B2C-E9BA-43F7-87FD-5FC5F4BE9668}" srcOrd="0" destOrd="0" presId="urn:microsoft.com/office/officeart/2005/8/layout/hList1"/>
    <dgm:cxn modelId="{669165CD-45AB-4A2F-8784-4669FCCB657E}" type="presOf" srcId="{04719C16-6F2E-4045-99FD-9B1D1CFDC33E}" destId="{75A97BE9-3DF3-4A47-BF06-C39DD697B991}" srcOrd="0" destOrd="0" presId="urn:microsoft.com/office/officeart/2005/8/layout/hList1"/>
    <dgm:cxn modelId="{3AF642D9-94FB-4015-8522-2A64E0336D7B}" type="presOf" srcId="{4C574077-3A94-4289-8C51-78FE29A42186}" destId="{42C8C6FC-D5EE-4C89-A87E-AE2C2F9610A4}" srcOrd="0" destOrd="3" presId="urn:microsoft.com/office/officeart/2005/8/layout/hList1"/>
    <dgm:cxn modelId="{F3097BE9-32C4-4D40-96E9-9AED14E34F00}" srcId="{F5F7B76E-653B-491C-B999-E5B0E4A47DE8}" destId="{79334FEC-70A4-43D9-A4E3-2C0E325EB7FC}" srcOrd="2" destOrd="0" parTransId="{C653CB31-4E8A-43F8-A118-D55403C9A8D4}" sibTransId="{6FE99E2A-0D67-48B1-BCD4-69767369A2B0}"/>
    <dgm:cxn modelId="{BF2A1EF1-3B75-4E5E-99E0-260DDC0F4003}" type="presOf" srcId="{79334FEC-70A4-43D9-A4E3-2C0E325EB7FC}" destId="{0029AB7D-15DE-4328-9B99-CE87A3AEDC50}" srcOrd="0" destOrd="0" presId="urn:microsoft.com/office/officeart/2005/8/layout/hList1"/>
    <dgm:cxn modelId="{F1BCD9F4-6E64-4FEB-86F7-E6DCFB913B30}" type="presOf" srcId="{9B114B87-7EB6-4ACD-90C4-DC5A2BD40ABE}" destId="{42C8C6FC-D5EE-4C89-A87E-AE2C2F9610A4}" srcOrd="0" destOrd="1" presId="urn:microsoft.com/office/officeart/2005/8/layout/hList1"/>
    <dgm:cxn modelId="{07466701-A39B-493E-A0B6-11C5056B7DE4}" type="presParOf" srcId="{AFFEA7AE-3F19-4644-B7C4-124E713CEB30}" destId="{F5A3F66F-118C-43B0-B7A5-7F0533722021}" srcOrd="0" destOrd="0" presId="urn:microsoft.com/office/officeart/2005/8/layout/hList1"/>
    <dgm:cxn modelId="{2C6BBA50-90F8-4A91-9B96-79CF58FFD17E}" type="presParOf" srcId="{F5A3F66F-118C-43B0-B7A5-7F0533722021}" destId="{75A97BE9-3DF3-4A47-BF06-C39DD697B991}" srcOrd="0" destOrd="0" presId="urn:microsoft.com/office/officeart/2005/8/layout/hList1"/>
    <dgm:cxn modelId="{8705D3AE-625C-46A7-A0D7-D4BF426AFE7F}" type="presParOf" srcId="{F5A3F66F-118C-43B0-B7A5-7F0533722021}" destId="{1BC82F98-CF49-48B3-839E-2F2483D1D3F6}" srcOrd="1" destOrd="0" presId="urn:microsoft.com/office/officeart/2005/8/layout/hList1"/>
    <dgm:cxn modelId="{3AF0E303-F8F2-4B9D-8AF8-85BB57908111}" type="presParOf" srcId="{AFFEA7AE-3F19-4644-B7C4-124E713CEB30}" destId="{BED0EB5A-D5B3-45E8-88A7-D6F2E7D08126}" srcOrd="1" destOrd="0" presId="urn:microsoft.com/office/officeart/2005/8/layout/hList1"/>
    <dgm:cxn modelId="{C5DA9C74-1AF2-420A-8B08-37C092929A13}" type="presParOf" srcId="{AFFEA7AE-3F19-4644-B7C4-124E713CEB30}" destId="{2F972D31-6FD1-4C03-A4EF-2A253D130DCE}" srcOrd="2" destOrd="0" presId="urn:microsoft.com/office/officeart/2005/8/layout/hList1"/>
    <dgm:cxn modelId="{5E3D9B9F-928A-48EE-A52F-9BA7172FA638}" type="presParOf" srcId="{2F972D31-6FD1-4C03-A4EF-2A253D130DCE}" destId="{DDFA4B2C-E9BA-43F7-87FD-5FC5F4BE9668}" srcOrd="0" destOrd="0" presId="urn:microsoft.com/office/officeart/2005/8/layout/hList1"/>
    <dgm:cxn modelId="{352A6A58-6B4C-46FB-A186-7634F879D329}" type="presParOf" srcId="{2F972D31-6FD1-4C03-A4EF-2A253D130DCE}" destId="{42C8C6FC-D5EE-4C89-A87E-AE2C2F9610A4}" srcOrd="1" destOrd="0" presId="urn:microsoft.com/office/officeart/2005/8/layout/hList1"/>
    <dgm:cxn modelId="{731A9DFB-4C0F-4EB1-85D3-1682BB579C6E}" type="presParOf" srcId="{AFFEA7AE-3F19-4644-B7C4-124E713CEB30}" destId="{AA6FF4A2-2ACB-48A6-A17B-5ED461D8F8B8}" srcOrd="3" destOrd="0" presId="urn:microsoft.com/office/officeart/2005/8/layout/hList1"/>
    <dgm:cxn modelId="{71256058-2FFC-427F-AC24-82247EC2D2DA}" type="presParOf" srcId="{AFFEA7AE-3F19-4644-B7C4-124E713CEB30}" destId="{2A1F9E94-EE38-41A7-BB7F-6875B6624E86}" srcOrd="4" destOrd="0" presId="urn:microsoft.com/office/officeart/2005/8/layout/hList1"/>
    <dgm:cxn modelId="{41E9F6A5-E1E6-458D-804A-B0F0E43EB55D}" type="presParOf" srcId="{2A1F9E94-EE38-41A7-BB7F-6875B6624E86}" destId="{0029AB7D-15DE-4328-9B99-CE87A3AEDC50}" srcOrd="0" destOrd="0" presId="urn:microsoft.com/office/officeart/2005/8/layout/hList1"/>
    <dgm:cxn modelId="{A988EBE7-7006-430F-AF48-54B170A1D857}" type="presParOf" srcId="{2A1F9E94-EE38-41A7-BB7F-6875B6624E86}" destId="{421C1A2F-8981-43DB-91E1-46758727F093}" srcOrd="1" destOrd="0" presId="urn:microsoft.com/office/officeart/2005/8/layout/hList1"/>
    <dgm:cxn modelId="{DB60E233-83F3-413B-BD34-961EBDE5A6D8}" type="presParOf" srcId="{AFFEA7AE-3F19-4644-B7C4-124E713CEB30}" destId="{55E14BFE-493F-4E6B-8322-4F34018406FA}" srcOrd="5" destOrd="0" presId="urn:microsoft.com/office/officeart/2005/8/layout/hList1"/>
    <dgm:cxn modelId="{FF2E4AD6-7B89-4ED6-8578-1CD9675E41DF}" type="presParOf" srcId="{AFFEA7AE-3F19-4644-B7C4-124E713CEB30}" destId="{A059D8D1-16F1-4126-9C4B-2EA88B679339}" srcOrd="6" destOrd="0" presId="urn:microsoft.com/office/officeart/2005/8/layout/hList1"/>
    <dgm:cxn modelId="{A48C6477-66AE-48CD-9FEA-973B0418674C}" type="presParOf" srcId="{A059D8D1-16F1-4126-9C4B-2EA88B679339}" destId="{9227C352-BC1D-485B-BECF-F557C670E4B2}" srcOrd="0" destOrd="0" presId="urn:microsoft.com/office/officeart/2005/8/layout/hList1"/>
    <dgm:cxn modelId="{AED7B405-4DCB-49EA-8665-35E8AFC7A6B9}" type="presParOf" srcId="{A059D8D1-16F1-4126-9C4B-2EA88B679339}" destId="{2B8853B5-F77A-4C50-9E2A-4220F44C2B9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F7B76E-653B-491C-B999-E5B0E4A47DE8}" type="doc">
      <dgm:prSet loTypeId="urn:microsoft.com/office/officeart/2005/8/layout/radial3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C328CDBC-876C-45A8-98BA-F216624FE42E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日成交</a:t>
          </a:r>
        </a:p>
      </dgm:t>
    </dgm:pt>
    <dgm:pt modelId="{9ACA3C70-056E-4429-B535-1B76098766B2}" type="parTrans" cxnId="{067A83C8-75B4-42C8-A987-916AF75F2D67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C36A4B7-24AD-41CD-A455-3D4433FB320A}" type="sibTrans" cxnId="{067A83C8-75B4-42C8-A987-916AF75F2D67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334FEC-70A4-43D9-A4E3-2C0E325EB7FC}">
      <dgm:prSet phldrT="[文字]" custT="1"/>
      <dgm:spPr/>
      <dgm:t>
        <a:bodyPr/>
        <a:lstStyle/>
        <a:p>
          <a:r>
            <a:rPr lang="zh-TW" altLang="en-US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三大法人</a:t>
          </a:r>
        </a:p>
      </dgm:t>
    </dgm:pt>
    <dgm:pt modelId="{C653CB31-4E8A-43F8-A118-D55403C9A8D4}" type="parTrans" cxnId="{F3097BE9-32C4-4D40-96E9-9AED14E34F00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FE99E2A-0D67-48B1-BCD4-69767369A2B0}" type="sibTrans" cxnId="{F3097BE9-32C4-4D40-96E9-9AED14E34F00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38CB588-1022-4853-8AF8-A1EF64958777}">
      <dgm:prSet phldrT="[文字]"/>
      <dgm:spPr/>
      <dgm:t>
        <a:bodyPr/>
        <a:lstStyle/>
        <a:p>
          <a:r>
            <a: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外匯</a:t>
          </a:r>
        </a:p>
      </dgm:t>
    </dgm:pt>
    <dgm:pt modelId="{82C2F613-E94E-46C3-AE23-9C85A7A4DC8C}" type="parTrans" cxnId="{3D74D926-9850-4BEC-93C0-4FC42CE1A9B1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E891734-D72C-49A4-BD56-402B4AE0281E}" type="sibTrans" cxnId="{3D74D926-9850-4BEC-93C0-4FC42CE1A9B1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5F06988-7163-4AAF-BC54-B17BEDB2D60C}">
      <dgm:prSet phldrT="[文字]" custT="1"/>
      <dgm:spPr/>
      <dgm:t>
        <a:bodyPr/>
        <a:lstStyle/>
        <a:p>
          <a:r>
            <a:rPr lang="zh-TW" altLang="en-US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外國股票</a:t>
          </a:r>
        </a:p>
      </dgm:t>
    </dgm:pt>
    <dgm:pt modelId="{B5168B56-D437-4FD4-AE29-8C271A919B59}" type="parTrans" cxnId="{406A1953-D9BB-4644-8878-862F143BCBC2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E4E5F417-4044-4D97-9F7E-6A6ABECC4BCB}" type="sibTrans" cxnId="{406A1953-D9BB-4644-8878-862F143BCBC2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81535E0-AA27-4970-88FC-74E9C41892F7}">
      <dgm:prSet phldrT="[文字]"/>
      <dgm:spPr/>
      <dgm:t>
        <a:bodyPr/>
        <a:lstStyle/>
        <a:p>
          <a:r>
            <a:rPr lang="zh-TW" altLang="en-US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期貨</a:t>
          </a:r>
        </a:p>
      </dgm:t>
    </dgm:pt>
    <dgm:pt modelId="{0B49FE95-4EBB-414C-A61E-275BC1DB4A1A}" type="parTrans" cxnId="{E0062366-494D-4CF8-9DB8-B003CB82D3B0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1031472-FD46-4302-9CC7-89B4477DA141}" type="sibTrans" cxnId="{E0062366-494D-4CF8-9DB8-B003CB82D3B0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3ACACBD-B29F-4974-808E-5A965BA9D6CB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新聞</a:t>
          </a:r>
        </a:p>
      </dgm:t>
    </dgm:pt>
    <dgm:pt modelId="{CD9F587C-86D6-4BF8-BE4B-FB51F482408D}" type="parTrans" cxnId="{ECEC8F21-1D9D-45DC-B399-6DB387F0382C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4391C64-B5B8-4F60-A010-69D8AD34DA13}" type="sibTrans" cxnId="{ECEC8F21-1D9D-45DC-B399-6DB387F0382C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9C6206F-7A62-4396-A397-4F9D678ADD5D}">
      <dgm:prSet phldrT="[文字]" custT="1"/>
      <dgm:spPr/>
      <dgm:t>
        <a:bodyPr/>
        <a:lstStyle/>
        <a:p>
          <a:r>
            <a: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委買賣</a:t>
          </a:r>
        </a:p>
      </dgm:t>
    </dgm:pt>
    <dgm:pt modelId="{AE8647EA-6893-4B2A-A701-0E0386754271}" type="parTrans" cxnId="{402F7520-8AFA-4D3A-8376-7C4AB2C9B196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3B2F68-227D-4CBE-B163-3E11BABAE0BA}" type="sibTrans" cxnId="{402F7520-8AFA-4D3A-8376-7C4AB2C9B196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2EDEC8D-EBFA-4E68-B410-904CF9694F5C}">
      <dgm:prSet phldrT="[文字]" custT="1"/>
      <dgm:spPr/>
      <dgm:t>
        <a:bodyPr/>
        <a:lstStyle/>
        <a:p>
          <a:r>
            <a:rPr lang="zh-TW" altLang="en-US" sz="1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融資融券</a:t>
          </a:r>
        </a:p>
      </dgm:t>
    </dgm:pt>
    <dgm:pt modelId="{B7B624E3-EFAF-4D0D-9537-CEFAE9D6F77B}" type="parTrans" cxnId="{5FB9CEB4-8792-4331-BF26-86E775142F7E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37BF1DEC-B59A-4961-9707-DCE1C7704B70}" type="sibTrans" cxnId="{5FB9CEB4-8792-4331-BF26-86E775142F7E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82AE0EAF-D15C-453C-A363-5BB15FA29887}">
      <dgm:prSet phldrT="[文字]" custT="1"/>
      <dgm:spPr/>
      <dgm:t>
        <a:bodyPr/>
        <a:lstStyle/>
        <a:p>
          <a:r>
            <a: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SQL</a:t>
          </a:r>
        </a:p>
        <a:p>
          <a:r>
            <a:rPr lang="en-US" altLang="zh-TW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MongoDB</a:t>
          </a:r>
          <a:endParaRPr lang="zh-TW" altLang="en-US" sz="24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472ADE1C-67E4-40B2-A7C1-15AB91A88F88}" type="parTrans" cxnId="{7772E452-92B8-4DF8-8988-1713DC197014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EA91935-FD81-4C11-8F09-D8B50A54DFF4}" type="sibTrans" cxnId="{7772E452-92B8-4DF8-8988-1713DC197014}">
      <dgm:prSet/>
      <dgm:spPr/>
      <dgm:t>
        <a:bodyPr/>
        <a:lstStyle/>
        <a:p>
          <a:endParaRPr lang="zh-TW" altLang="en-US">
            <a:solidFill>
              <a:schemeClr val="tx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18ACFB3-F88C-42C2-BD6D-BD14C53D6928}" type="pres">
      <dgm:prSet presAssocID="{F5F7B76E-653B-491C-B999-E5B0E4A47DE8}" presName="composite" presStyleCnt="0">
        <dgm:presLayoutVars>
          <dgm:chMax val="1"/>
          <dgm:dir/>
          <dgm:resizeHandles val="exact"/>
        </dgm:presLayoutVars>
      </dgm:prSet>
      <dgm:spPr/>
    </dgm:pt>
    <dgm:pt modelId="{125957D3-0132-438B-AFF8-4BDFF6611B49}" type="pres">
      <dgm:prSet presAssocID="{F5F7B76E-653B-491C-B999-E5B0E4A47DE8}" presName="radial" presStyleCnt="0">
        <dgm:presLayoutVars>
          <dgm:animLvl val="ctr"/>
        </dgm:presLayoutVars>
      </dgm:prSet>
      <dgm:spPr/>
    </dgm:pt>
    <dgm:pt modelId="{7B5A08AE-C713-44D3-9228-1F9ABE642CD5}" type="pres">
      <dgm:prSet presAssocID="{82AE0EAF-D15C-453C-A363-5BB15FA29887}" presName="centerShape" presStyleLbl="vennNode1" presStyleIdx="0" presStyleCnt="9"/>
      <dgm:spPr/>
    </dgm:pt>
    <dgm:pt modelId="{79019E8B-6445-4CEB-836D-D1751C4C3174}" type="pres">
      <dgm:prSet presAssocID="{79C6206F-7A62-4396-A397-4F9D678ADD5D}" presName="node" presStyleLbl="vennNode1" presStyleIdx="1" presStyleCnt="9">
        <dgm:presLayoutVars>
          <dgm:bulletEnabled val="1"/>
        </dgm:presLayoutVars>
      </dgm:prSet>
      <dgm:spPr/>
    </dgm:pt>
    <dgm:pt modelId="{08169809-DD65-4A5F-8469-B5D2BF35D5B2}" type="pres">
      <dgm:prSet presAssocID="{C328CDBC-876C-45A8-98BA-F216624FE42E}" presName="node" presStyleLbl="vennNode1" presStyleIdx="2" presStyleCnt="9">
        <dgm:presLayoutVars>
          <dgm:bulletEnabled val="1"/>
        </dgm:presLayoutVars>
      </dgm:prSet>
      <dgm:spPr/>
    </dgm:pt>
    <dgm:pt modelId="{27EE99EB-65A1-41FC-8D78-E85F664C2FB6}" type="pres">
      <dgm:prSet presAssocID="{79334FEC-70A4-43D9-A4E3-2C0E325EB7FC}" presName="node" presStyleLbl="vennNode1" presStyleIdx="3" presStyleCnt="9">
        <dgm:presLayoutVars>
          <dgm:bulletEnabled val="1"/>
        </dgm:presLayoutVars>
      </dgm:prSet>
      <dgm:spPr/>
    </dgm:pt>
    <dgm:pt modelId="{330E3FE3-5FB1-441D-A735-57C337E93C08}" type="pres">
      <dgm:prSet presAssocID="{B2EDEC8D-EBFA-4E68-B410-904CF9694F5C}" presName="node" presStyleLbl="vennNode1" presStyleIdx="4" presStyleCnt="9">
        <dgm:presLayoutVars>
          <dgm:bulletEnabled val="1"/>
        </dgm:presLayoutVars>
      </dgm:prSet>
      <dgm:spPr/>
    </dgm:pt>
    <dgm:pt modelId="{38D77DAA-F071-4406-AF14-141FF85FD458}" type="pres">
      <dgm:prSet presAssocID="{C3ACACBD-B29F-4974-808E-5A965BA9D6CB}" presName="node" presStyleLbl="vennNode1" presStyleIdx="5" presStyleCnt="9">
        <dgm:presLayoutVars>
          <dgm:bulletEnabled val="1"/>
        </dgm:presLayoutVars>
      </dgm:prSet>
      <dgm:spPr/>
    </dgm:pt>
    <dgm:pt modelId="{11770393-B4F3-4A5C-B49A-D52FE51307D0}" type="pres">
      <dgm:prSet presAssocID="{C5F06988-7163-4AAF-BC54-B17BEDB2D60C}" presName="node" presStyleLbl="vennNode1" presStyleIdx="6" presStyleCnt="9">
        <dgm:presLayoutVars>
          <dgm:bulletEnabled val="1"/>
        </dgm:presLayoutVars>
      </dgm:prSet>
      <dgm:spPr/>
    </dgm:pt>
    <dgm:pt modelId="{673312D3-E339-4FF9-B3A5-08C8539F00F3}" type="pres">
      <dgm:prSet presAssocID="{481535E0-AA27-4970-88FC-74E9C41892F7}" presName="node" presStyleLbl="vennNode1" presStyleIdx="7" presStyleCnt="9">
        <dgm:presLayoutVars>
          <dgm:bulletEnabled val="1"/>
        </dgm:presLayoutVars>
      </dgm:prSet>
      <dgm:spPr/>
    </dgm:pt>
    <dgm:pt modelId="{CF145AD4-7943-4592-88F5-06B51EAE11E5}" type="pres">
      <dgm:prSet presAssocID="{838CB588-1022-4853-8AF8-A1EF64958777}" presName="node" presStyleLbl="vennNode1" presStyleIdx="8" presStyleCnt="9">
        <dgm:presLayoutVars>
          <dgm:bulletEnabled val="1"/>
        </dgm:presLayoutVars>
      </dgm:prSet>
      <dgm:spPr/>
    </dgm:pt>
  </dgm:ptLst>
  <dgm:cxnLst>
    <dgm:cxn modelId="{F4C6680E-8AEA-4F68-A2E2-8762DFCD70EA}" type="presOf" srcId="{481535E0-AA27-4970-88FC-74E9C41892F7}" destId="{673312D3-E339-4FF9-B3A5-08C8539F00F3}" srcOrd="0" destOrd="0" presId="urn:microsoft.com/office/officeart/2005/8/layout/radial3"/>
    <dgm:cxn modelId="{222A2313-F4AA-48CB-B635-E02A192787E4}" type="presOf" srcId="{79C6206F-7A62-4396-A397-4F9D678ADD5D}" destId="{79019E8B-6445-4CEB-836D-D1751C4C3174}" srcOrd="0" destOrd="0" presId="urn:microsoft.com/office/officeart/2005/8/layout/radial3"/>
    <dgm:cxn modelId="{402F7520-8AFA-4D3A-8376-7C4AB2C9B196}" srcId="{82AE0EAF-D15C-453C-A363-5BB15FA29887}" destId="{79C6206F-7A62-4396-A397-4F9D678ADD5D}" srcOrd="0" destOrd="0" parTransId="{AE8647EA-6893-4B2A-A701-0E0386754271}" sibTransId="{613B2F68-227D-4CBE-B163-3E11BABAE0BA}"/>
    <dgm:cxn modelId="{ECEC8F21-1D9D-45DC-B399-6DB387F0382C}" srcId="{82AE0EAF-D15C-453C-A363-5BB15FA29887}" destId="{C3ACACBD-B29F-4974-808E-5A965BA9D6CB}" srcOrd="4" destOrd="0" parTransId="{CD9F587C-86D6-4BF8-BE4B-FB51F482408D}" sibTransId="{B4391C64-B5B8-4F60-A010-69D8AD34DA13}"/>
    <dgm:cxn modelId="{3D74D926-9850-4BEC-93C0-4FC42CE1A9B1}" srcId="{82AE0EAF-D15C-453C-A363-5BB15FA29887}" destId="{838CB588-1022-4853-8AF8-A1EF64958777}" srcOrd="7" destOrd="0" parTransId="{82C2F613-E94E-46C3-AE23-9C85A7A4DC8C}" sibTransId="{4E891734-D72C-49A4-BD56-402B4AE0281E}"/>
    <dgm:cxn modelId="{76968F39-C625-493B-AF73-B33E1CF11D73}" type="presOf" srcId="{838CB588-1022-4853-8AF8-A1EF64958777}" destId="{CF145AD4-7943-4592-88F5-06B51EAE11E5}" srcOrd="0" destOrd="0" presId="urn:microsoft.com/office/officeart/2005/8/layout/radial3"/>
    <dgm:cxn modelId="{33D1B95C-451B-418D-A28D-332C5283763D}" type="presOf" srcId="{F5F7B76E-653B-491C-B999-E5B0E4A47DE8}" destId="{618ACFB3-F88C-42C2-BD6D-BD14C53D6928}" srcOrd="0" destOrd="0" presId="urn:microsoft.com/office/officeart/2005/8/layout/radial3"/>
    <dgm:cxn modelId="{E0062366-494D-4CF8-9DB8-B003CB82D3B0}" srcId="{82AE0EAF-D15C-453C-A363-5BB15FA29887}" destId="{481535E0-AA27-4970-88FC-74E9C41892F7}" srcOrd="6" destOrd="0" parTransId="{0B49FE95-4EBB-414C-A61E-275BC1DB4A1A}" sibTransId="{81031472-FD46-4302-9CC7-89B4477DA141}"/>
    <dgm:cxn modelId="{7772E452-92B8-4DF8-8988-1713DC197014}" srcId="{F5F7B76E-653B-491C-B999-E5B0E4A47DE8}" destId="{82AE0EAF-D15C-453C-A363-5BB15FA29887}" srcOrd="0" destOrd="0" parTransId="{472ADE1C-67E4-40B2-A7C1-15AB91A88F88}" sibTransId="{BEA91935-FD81-4C11-8F09-D8B50A54DFF4}"/>
    <dgm:cxn modelId="{406A1953-D9BB-4644-8878-862F143BCBC2}" srcId="{82AE0EAF-D15C-453C-A363-5BB15FA29887}" destId="{C5F06988-7163-4AAF-BC54-B17BEDB2D60C}" srcOrd="5" destOrd="0" parTransId="{B5168B56-D437-4FD4-AE29-8C271A919B59}" sibTransId="{E4E5F417-4044-4D97-9F7E-6A6ABECC4BCB}"/>
    <dgm:cxn modelId="{FF81DA76-986F-4771-88F8-3133AE8011A6}" type="presOf" srcId="{C328CDBC-876C-45A8-98BA-F216624FE42E}" destId="{08169809-DD65-4A5F-8469-B5D2BF35D5B2}" srcOrd="0" destOrd="0" presId="urn:microsoft.com/office/officeart/2005/8/layout/radial3"/>
    <dgm:cxn modelId="{4F663979-F99D-4B37-B8AC-0AEF8D08B1B7}" type="presOf" srcId="{79334FEC-70A4-43D9-A4E3-2C0E325EB7FC}" destId="{27EE99EB-65A1-41FC-8D78-E85F664C2FB6}" srcOrd="0" destOrd="0" presId="urn:microsoft.com/office/officeart/2005/8/layout/radial3"/>
    <dgm:cxn modelId="{78F26198-252F-4CCB-AE07-3DDE04534721}" type="presOf" srcId="{82AE0EAF-D15C-453C-A363-5BB15FA29887}" destId="{7B5A08AE-C713-44D3-9228-1F9ABE642CD5}" srcOrd="0" destOrd="0" presId="urn:microsoft.com/office/officeart/2005/8/layout/radial3"/>
    <dgm:cxn modelId="{5FB9CEB4-8792-4331-BF26-86E775142F7E}" srcId="{82AE0EAF-D15C-453C-A363-5BB15FA29887}" destId="{B2EDEC8D-EBFA-4E68-B410-904CF9694F5C}" srcOrd="3" destOrd="0" parTransId="{B7B624E3-EFAF-4D0D-9537-CEFAE9D6F77B}" sibTransId="{37BF1DEC-B59A-4961-9707-DCE1C7704B70}"/>
    <dgm:cxn modelId="{D39C33BB-9AFB-4C06-B662-DE84828D4257}" type="presOf" srcId="{C3ACACBD-B29F-4974-808E-5A965BA9D6CB}" destId="{38D77DAA-F071-4406-AF14-141FF85FD458}" srcOrd="0" destOrd="0" presId="urn:microsoft.com/office/officeart/2005/8/layout/radial3"/>
    <dgm:cxn modelId="{067A83C8-75B4-42C8-A987-916AF75F2D67}" srcId="{82AE0EAF-D15C-453C-A363-5BB15FA29887}" destId="{C328CDBC-876C-45A8-98BA-F216624FE42E}" srcOrd="1" destOrd="0" parTransId="{9ACA3C70-056E-4429-B535-1B76098766B2}" sibTransId="{3C36A4B7-24AD-41CD-A455-3D4433FB320A}"/>
    <dgm:cxn modelId="{59B719CB-3DF7-4EE9-93E0-3AE7768D56BE}" type="presOf" srcId="{C5F06988-7163-4AAF-BC54-B17BEDB2D60C}" destId="{11770393-B4F3-4A5C-B49A-D52FE51307D0}" srcOrd="0" destOrd="0" presId="urn:microsoft.com/office/officeart/2005/8/layout/radial3"/>
    <dgm:cxn modelId="{75FE89DE-BA01-4F05-AB4C-123314D631AC}" type="presOf" srcId="{B2EDEC8D-EBFA-4E68-B410-904CF9694F5C}" destId="{330E3FE3-5FB1-441D-A735-57C337E93C08}" srcOrd="0" destOrd="0" presId="urn:microsoft.com/office/officeart/2005/8/layout/radial3"/>
    <dgm:cxn modelId="{F3097BE9-32C4-4D40-96E9-9AED14E34F00}" srcId="{82AE0EAF-D15C-453C-A363-5BB15FA29887}" destId="{79334FEC-70A4-43D9-A4E3-2C0E325EB7FC}" srcOrd="2" destOrd="0" parTransId="{C653CB31-4E8A-43F8-A118-D55403C9A8D4}" sibTransId="{6FE99E2A-0D67-48B1-BCD4-69767369A2B0}"/>
    <dgm:cxn modelId="{66FE7D45-2C06-4D32-B341-A946D9C0096C}" type="presParOf" srcId="{618ACFB3-F88C-42C2-BD6D-BD14C53D6928}" destId="{125957D3-0132-438B-AFF8-4BDFF6611B49}" srcOrd="0" destOrd="0" presId="urn:microsoft.com/office/officeart/2005/8/layout/radial3"/>
    <dgm:cxn modelId="{D55135F6-F79E-4728-9BBD-1B094659DBD0}" type="presParOf" srcId="{125957D3-0132-438B-AFF8-4BDFF6611B49}" destId="{7B5A08AE-C713-44D3-9228-1F9ABE642CD5}" srcOrd="0" destOrd="0" presId="urn:microsoft.com/office/officeart/2005/8/layout/radial3"/>
    <dgm:cxn modelId="{74E32623-D018-4865-BAC0-9FDFE4E39D03}" type="presParOf" srcId="{125957D3-0132-438B-AFF8-4BDFF6611B49}" destId="{79019E8B-6445-4CEB-836D-D1751C4C3174}" srcOrd="1" destOrd="0" presId="urn:microsoft.com/office/officeart/2005/8/layout/radial3"/>
    <dgm:cxn modelId="{6E155E4B-53A6-4E09-9D61-991B06F41F14}" type="presParOf" srcId="{125957D3-0132-438B-AFF8-4BDFF6611B49}" destId="{08169809-DD65-4A5F-8469-B5D2BF35D5B2}" srcOrd="2" destOrd="0" presId="urn:microsoft.com/office/officeart/2005/8/layout/radial3"/>
    <dgm:cxn modelId="{77A2D163-B4EB-4832-B86A-C312D5BD83A1}" type="presParOf" srcId="{125957D3-0132-438B-AFF8-4BDFF6611B49}" destId="{27EE99EB-65A1-41FC-8D78-E85F664C2FB6}" srcOrd="3" destOrd="0" presId="urn:microsoft.com/office/officeart/2005/8/layout/radial3"/>
    <dgm:cxn modelId="{DE84B067-2C2C-4BAD-8DC9-2B2074CB0843}" type="presParOf" srcId="{125957D3-0132-438B-AFF8-4BDFF6611B49}" destId="{330E3FE3-5FB1-441D-A735-57C337E93C08}" srcOrd="4" destOrd="0" presId="urn:microsoft.com/office/officeart/2005/8/layout/radial3"/>
    <dgm:cxn modelId="{BDBAEE85-3DB2-471B-8729-4947D2B550F8}" type="presParOf" srcId="{125957D3-0132-438B-AFF8-4BDFF6611B49}" destId="{38D77DAA-F071-4406-AF14-141FF85FD458}" srcOrd="5" destOrd="0" presId="urn:microsoft.com/office/officeart/2005/8/layout/radial3"/>
    <dgm:cxn modelId="{EBDD5A5B-B548-41B0-91C3-AD8862E5DE53}" type="presParOf" srcId="{125957D3-0132-438B-AFF8-4BDFF6611B49}" destId="{11770393-B4F3-4A5C-B49A-D52FE51307D0}" srcOrd="6" destOrd="0" presId="urn:microsoft.com/office/officeart/2005/8/layout/radial3"/>
    <dgm:cxn modelId="{0EA4AB5A-5157-4A55-9152-0E5804045F63}" type="presParOf" srcId="{125957D3-0132-438B-AFF8-4BDFF6611B49}" destId="{673312D3-E339-4FF9-B3A5-08C8539F00F3}" srcOrd="7" destOrd="0" presId="urn:microsoft.com/office/officeart/2005/8/layout/radial3"/>
    <dgm:cxn modelId="{E53C7B1C-A446-42DB-BDB7-DD8C027C71E6}" type="presParOf" srcId="{125957D3-0132-438B-AFF8-4BDFF6611B49}" destId="{CF145AD4-7943-4592-88F5-06B51EAE11E5}" srcOrd="8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7D036B-FCD8-4817-B015-52F5C5A3C5F4}" type="doc">
      <dgm:prSet loTypeId="urn:microsoft.com/office/officeart/2008/layout/Radial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TW" altLang="en-US"/>
        </a:p>
      </dgm:t>
    </dgm:pt>
    <dgm:pt modelId="{459D7414-0E28-4EB1-B443-11B31619E5F8}">
      <dgm:prSet phldrT="[文字]"/>
      <dgm:spPr/>
      <dgm:t>
        <a:bodyPr/>
        <a:lstStyle/>
        <a:p>
          <a:r>
            <a:rPr lang="zh-TW" altLang="zh-TW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三大法人買賣超</a:t>
          </a:r>
          <a:endParaRPr lang="zh-TW" altLang="en-US" dirty="0"/>
        </a:p>
      </dgm:t>
    </dgm:pt>
    <dgm:pt modelId="{D582767C-41A6-4DE8-A574-CA59F713419C}" type="parTrans" cxnId="{B98A71C2-BC31-4353-BB36-B514BA243DAD}">
      <dgm:prSet/>
      <dgm:spPr/>
      <dgm:t>
        <a:bodyPr/>
        <a:lstStyle/>
        <a:p>
          <a:endParaRPr lang="zh-TW" altLang="en-US"/>
        </a:p>
      </dgm:t>
    </dgm:pt>
    <dgm:pt modelId="{D27ED896-8E09-4950-B223-4D72DC479F55}" type="sibTrans" cxnId="{B98A71C2-BC31-4353-BB36-B514BA243DAD}">
      <dgm:prSet/>
      <dgm:spPr/>
      <dgm:t>
        <a:bodyPr/>
        <a:lstStyle/>
        <a:p>
          <a:endParaRPr lang="zh-TW" altLang="en-US"/>
        </a:p>
      </dgm:t>
    </dgm:pt>
    <dgm:pt modelId="{A3813ABF-F674-4883-81B5-9B961D221948}">
      <dgm:prSet phldrT="[文字]"/>
      <dgm:spPr/>
      <dgm:t>
        <a:bodyPr/>
        <a:lstStyle/>
        <a:p>
          <a:r>
            <a:rPr lang="zh-TW" altLang="zh-TW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融資融券餘額</a:t>
          </a:r>
          <a:endParaRPr lang="zh-TW" altLang="en-US" dirty="0"/>
        </a:p>
      </dgm:t>
    </dgm:pt>
    <dgm:pt modelId="{C59E37D3-620C-433F-95D9-D5996C2AA3E5}" type="parTrans" cxnId="{20FC3FE0-A381-4FB1-A971-B103D8F508DB}">
      <dgm:prSet/>
      <dgm:spPr/>
      <dgm:t>
        <a:bodyPr/>
        <a:lstStyle/>
        <a:p>
          <a:endParaRPr lang="zh-TW" altLang="en-US"/>
        </a:p>
      </dgm:t>
    </dgm:pt>
    <dgm:pt modelId="{B4464F3D-784C-4BA8-9951-7B140F442B27}" type="sibTrans" cxnId="{20FC3FE0-A381-4FB1-A971-B103D8F508DB}">
      <dgm:prSet/>
      <dgm:spPr/>
      <dgm:t>
        <a:bodyPr/>
        <a:lstStyle/>
        <a:p>
          <a:endParaRPr lang="zh-TW" altLang="en-US"/>
        </a:p>
      </dgm:t>
    </dgm:pt>
    <dgm:pt modelId="{E338EC8D-E8C7-4F78-9212-2B65197A4B9A}">
      <dgm:prSet phldrT="[文字]"/>
      <dgm:spPr/>
      <dgm:t>
        <a:bodyPr/>
        <a:lstStyle/>
        <a:p>
          <a:r>
            <a:rPr lang="zh-TW" altLang="zh-TW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股市指數</a:t>
          </a:r>
          <a:endParaRPr lang="zh-TW" altLang="en-US" dirty="0"/>
        </a:p>
      </dgm:t>
    </dgm:pt>
    <dgm:pt modelId="{86778F89-7B9B-43D9-8B07-CB6B83D3B41C}" type="parTrans" cxnId="{C12653ED-5709-4247-A92B-A956021AC321}">
      <dgm:prSet/>
      <dgm:spPr/>
      <dgm:t>
        <a:bodyPr/>
        <a:lstStyle/>
        <a:p>
          <a:endParaRPr lang="zh-TW" altLang="en-US"/>
        </a:p>
      </dgm:t>
    </dgm:pt>
    <dgm:pt modelId="{F68AA8F5-8352-4A01-8CF8-C3FBEAF1ED0E}" type="sibTrans" cxnId="{C12653ED-5709-4247-A92B-A956021AC321}">
      <dgm:prSet/>
      <dgm:spPr/>
      <dgm:t>
        <a:bodyPr/>
        <a:lstStyle/>
        <a:p>
          <a:endParaRPr lang="zh-TW" altLang="en-US"/>
        </a:p>
      </dgm:t>
    </dgm:pt>
    <dgm:pt modelId="{1BD9D9FB-6150-4257-BAE3-A13ABC68AF6B}">
      <dgm:prSet phldrT="[文字]"/>
      <dgm:spPr/>
      <dgm:t>
        <a:bodyPr/>
        <a:lstStyle/>
        <a:p>
          <a:r>
            <a:rPr lang="zh-TW" altLang="zh-TW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期貨價格</a:t>
          </a:r>
          <a:endParaRPr lang="zh-TW" altLang="en-US" dirty="0"/>
        </a:p>
      </dgm:t>
    </dgm:pt>
    <dgm:pt modelId="{8FFE9234-6E06-4712-A058-97CE601E49B2}" type="parTrans" cxnId="{568433DD-871F-4DBE-88C5-371206F29497}">
      <dgm:prSet/>
      <dgm:spPr/>
      <dgm:t>
        <a:bodyPr/>
        <a:lstStyle/>
        <a:p>
          <a:endParaRPr lang="zh-TW" altLang="en-US"/>
        </a:p>
      </dgm:t>
    </dgm:pt>
    <dgm:pt modelId="{5C3C0126-7844-4DF2-A277-56107D92818F}" type="sibTrans" cxnId="{568433DD-871F-4DBE-88C5-371206F29497}">
      <dgm:prSet/>
      <dgm:spPr/>
      <dgm:t>
        <a:bodyPr/>
        <a:lstStyle/>
        <a:p>
          <a:endParaRPr lang="zh-TW" altLang="en-US"/>
        </a:p>
      </dgm:t>
    </dgm:pt>
    <dgm:pt modelId="{58172614-2C57-4863-B05C-08E01C26B418}">
      <dgm:prSet phldrT="[文字]"/>
      <dgm:spPr/>
      <dgm:t>
        <a:bodyPr/>
        <a:lstStyle/>
        <a:p>
          <a:r>
            <a:rPr lang="zh-TW" altLang="zh-TW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外幣匯率</a:t>
          </a:r>
          <a:endParaRPr lang="zh-TW" altLang="en-US" dirty="0"/>
        </a:p>
      </dgm:t>
    </dgm:pt>
    <dgm:pt modelId="{FC49226D-6691-402B-B593-B6152711E13D}" type="parTrans" cxnId="{B01057EF-7858-4EB3-A143-EB50CE02AAB9}">
      <dgm:prSet/>
      <dgm:spPr/>
      <dgm:t>
        <a:bodyPr/>
        <a:lstStyle/>
        <a:p>
          <a:endParaRPr lang="zh-TW" altLang="en-US"/>
        </a:p>
      </dgm:t>
    </dgm:pt>
    <dgm:pt modelId="{298164A8-03F2-4666-8055-3571570EAF90}" type="sibTrans" cxnId="{B01057EF-7858-4EB3-A143-EB50CE02AAB9}">
      <dgm:prSet/>
      <dgm:spPr/>
      <dgm:t>
        <a:bodyPr/>
        <a:lstStyle/>
        <a:p>
          <a:endParaRPr lang="zh-TW" altLang="en-US"/>
        </a:p>
      </dgm:t>
    </dgm:pt>
    <dgm:pt modelId="{7DFC96EF-6EEB-4AE1-9F20-8A94FF4A1C78}">
      <dgm:prSet phldrT="[文字]"/>
      <dgm:spPr/>
      <dgm:t>
        <a:bodyPr/>
        <a:lstStyle/>
        <a:p>
          <a:r>
            <a:rPr lang="zh-TW" altLang="zh-TW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股市價格</a:t>
          </a:r>
          <a:endParaRPr lang="zh-TW" altLang="en-US" dirty="0"/>
        </a:p>
      </dgm:t>
    </dgm:pt>
    <dgm:pt modelId="{349FF0D2-50A2-49B0-BBD4-C539E2B57A03}" type="parTrans" cxnId="{12785698-7F90-4FA4-9C30-11AC6C337C84}">
      <dgm:prSet/>
      <dgm:spPr/>
      <dgm:t>
        <a:bodyPr/>
        <a:lstStyle/>
        <a:p>
          <a:endParaRPr lang="zh-TW" altLang="en-US"/>
        </a:p>
      </dgm:t>
    </dgm:pt>
    <dgm:pt modelId="{1A529EF0-BCC0-4C0E-8040-6947BDC41062}" type="sibTrans" cxnId="{12785698-7F90-4FA4-9C30-11AC6C337C84}">
      <dgm:prSet/>
      <dgm:spPr/>
      <dgm:t>
        <a:bodyPr/>
        <a:lstStyle/>
        <a:p>
          <a:endParaRPr lang="zh-TW" altLang="en-US"/>
        </a:p>
      </dgm:t>
    </dgm:pt>
    <dgm:pt modelId="{3F4B0D75-ABF2-4292-AC15-A7CAD1FE7B05}">
      <dgm:prSet phldrT="[文字]"/>
      <dgm:spPr/>
      <dgm:t>
        <a:bodyPr/>
        <a:lstStyle/>
        <a:p>
          <a:r>
            <a:rPr lang="zh-TW" altLang="en-US" dirty="0"/>
            <a:t>合併資料</a:t>
          </a:r>
        </a:p>
      </dgm:t>
    </dgm:pt>
    <dgm:pt modelId="{47096219-892A-4D1A-9645-96E58C873CBB}" type="parTrans" cxnId="{683E0E69-CCBC-4A4B-9B01-5A80905E9C91}">
      <dgm:prSet/>
      <dgm:spPr/>
      <dgm:t>
        <a:bodyPr/>
        <a:lstStyle/>
        <a:p>
          <a:endParaRPr lang="zh-TW" altLang="en-US"/>
        </a:p>
      </dgm:t>
    </dgm:pt>
    <dgm:pt modelId="{724255C1-B507-4E4F-ACAE-A09E04ABDA50}" type="sibTrans" cxnId="{683E0E69-CCBC-4A4B-9B01-5A80905E9C91}">
      <dgm:prSet/>
      <dgm:spPr/>
      <dgm:t>
        <a:bodyPr/>
        <a:lstStyle/>
        <a:p>
          <a:endParaRPr lang="zh-TW" altLang="en-US"/>
        </a:p>
      </dgm:t>
    </dgm:pt>
    <dgm:pt modelId="{806A079D-1702-4289-8FFD-ADE9894B0438}" type="pres">
      <dgm:prSet presAssocID="{4C7D036B-FCD8-4817-B015-52F5C5A3C5F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C9AB02AA-424D-4BF4-9E68-ABF384859F59}" type="pres">
      <dgm:prSet presAssocID="{3F4B0D75-ABF2-4292-AC15-A7CAD1FE7B05}" presName="singleCycle" presStyleCnt="0"/>
      <dgm:spPr/>
    </dgm:pt>
    <dgm:pt modelId="{7ED679AC-CE72-471F-831E-B2BCDF0E74A6}" type="pres">
      <dgm:prSet presAssocID="{3F4B0D75-ABF2-4292-AC15-A7CAD1FE7B05}" presName="singleCenter" presStyleLbl="node1" presStyleIdx="0" presStyleCnt="7">
        <dgm:presLayoutVars>
          <dgm:chMax val="7"/>
          <dgm:chPref val="7"/>
        </dgm:presLayoutVars>
      </dgm:prSet>
      <dgm:spPr/>
    </dgm:pt>
    <dgm:pt modelId="{775FE054-5BA4-4A0D-98A0-05FE949E4F41}" type="pres">
      <dgm:prSet presAssocID="{D582767C-41A6-4DE8-A574-CA59F713419C}" presName="Name56" presStyleLbl="parChTrans1D2" presStyleIdx="0" presStyleCnt="6"/>
      <dgm:spPr/>
    </dgm:pt>
    <dgm:pt modelId="{ECB81A33-2356-4E33-A9EB-222A4A42C1B5}" type="pres">
      <dgm:prSet presAssocID="{459D7414-0E28-4EB1-B443-11B31619E5F8}" presName="text0" presStyleLbl="node1" presStyleIdx="1" presStyleCnt="7">
        <dgm:presLayoutVars>
          <dgm:bulletEnabled val="1"/>
        </dgm:presLayoutVars>
      </dgm:prSet>
      <dgm:spPr/>
    </dgm:pt>
    <dgm:pt modelId="{E2A00A55-4210-4439-B66E-6177E7878101}" type="pres">
      <dgm:prSet presAssocID="{C59E37D3-620C-433F-95D9-D5996C2AA3E5}" presName="Name56" presStyleLbl="parChTrans1D2" presStyleIdx="1" presStyleCnt="6"/>
      <dgm:spPr/>
    </dgm:pt>
    <dgm:pt modelId="{399893BB-60C1-4AF9-AEF6-EBCE755097D6}" type="pres">
      <dgm:prSet presAssocID="{A3813ABF-F674-4883-81B5-9B961D221948}" presName="text0" presStyleLbl="node1" presStyleIdx="2" presStyleCnt="7">
        <dgm:presLayoutVars>
          <dgm:bulletEnabled val="1"/>
        </dgm:presLayoutVars>
      </dgm:prSet>
      <dgm:spPr/>
    </dgm:pt>
    <dgm:pt modelId="{5DA35303-2191-498C-A030-0B4113F6C5CF}" type="pres">
      <dgm:prSet presAssocID="{86778F89-7B9B-43D9-8B07-CB6B83D3B41C}" presName="Name56" presStyleLbl="parChTrans1D2" presStyleIdx="2" presStyleCnt="6"/>
      <dgm:spPr/>
    </dgm:pt>
    <dgm:pt modelId="{474D6A02-4117-4F25-B0DE-6BF0B92B5780}" type="pres">
      <dgm:prSet presAssocID="{E338EC8D-E8C7-4F78-9212-2B65197A4B9A}" presName="text0" presStyleLbl="node1" presStyleIdx="3" presStyleCnt="7">
        <dgm:presLayoutVars>
          <dgm:bulletEnabled val="1"/>
        </dgm:presLayoutVars>
      </dgm:prSet>
      <dgm:spPr/>
    </dgm:pt>
    <dgm:pt modelId="{1D7320EE-FC30-4511-B7E7-C2C0CD15809E}" type="pres">
      <dgm:prSet presAssocID="{8FFE9234-6E06-4712-A058-97CE601E49B2}" presName="Name56" presStyleLbl="parChTrans1D2" presStyleIdx="3" presStyleCnt="6"/>
      <dgm:spPr/>
    </dgm:pt>
    <dgm:pt modelId="{DFF5C00E-9C95-4E40-B375-7ECD236A419B}" type="pres">
      <dgm:prSet presAssocID="{1BD9D9FB-6150-4257-BAE3-A13ABC68AF6B}" presName="text0" presStyleLbl="node1" presStyleIdx="4" presStyleCnt="7">
        <dgm:presLayoutVars>
          <dgm:bulletEnabled val="1"/>
        </dgm:presLayoutVars>
      </dgm:prSet>
      <dgm:spPr/>
    </dgm:pt>
    <dgm:pt modelId="{7E814CDC-740B-4EC7-B591-1AE0F0C62DFA}" type="pres">
      <dgm:prSet presAssocID="{FC49226D-6691-402B-B593-B6152711E13D}" presName="Name56" presStyleLbl="parChTrans1D2" presStyleIdx="4" presStyleCnt="6"/>
      <dgm:spPr/>
    </dgm:pt>
    <dgm:pt modelId="{F41E87DE-3910-48EB-AE92-FD200796C006}" type="pres">
      <dgm:prSet presAssocID="{58172614-2C57-4863-B05C-08E01C26B418}" presName="text0" presStyleLbl="node1" presStyleIdx="5" presStyleCnt="7">
        <dgm:presLayoutVars>
          <dgm:bulletEnabled val="1"/>
        </dgm:presLayoutVars>
      </dgm:prSet>
      <dgm:spPr/>
    </dgm:pt>
    <dgm:pt modelId="{71BE348B-E7B0-45E4-B876-39E81925825F}" type="pres">
      <dgm:prSet presAssocID="{349FF0D2-50A2-49B0-BBD4-C539E2B57A03}" presName="Name56" presStyleLbl="parChTrans1D2" presStyleIdx="5" presStyleCnt="6"/>
      <dgm:spPr/>
    </dgm:pt>
    <dgm:pt modelId="{C696DBA3-9517-487B-80C0-FD13291B500E}" type="pres">
      <dgm:prSet presAssocID="{7DFC96EF-6EEB-4AE1-9F20-8A94FF4A1C78}" presName="text0" presStyleLbl="node1" presStyleIdx="6" presStyleCnt="7">
        <dgm:presLayoutVars>
          <dgm:bulletEnabled val="1"/>
        </dgm:presLayoutVars>
      </dgm:prSet>
      <dgm:spPr/>
    </dgm:pt>
  </dgm:ptLst>
  <dgm:cxnLst>
    <dgm:cxn modelId="{440C260A-9ED5-4F18-8901-82A913B8EE40}" type="presOf" srcId="{349FF0D2-50A2-49B0-BBD4-C539E2B57A03}" destId="{71BE348B-E7B0-45E4-B876-39E81925825F}" srcOrd="0" destOrd="0" presId="urn:microsoft.com/office/officeart/2008/layout/RadialCluster"/>
    <dgm:cxn modelId="{E6D7AF11-C494-471F-9365-AE1E3ECE386F}" type="presOf" srcId="{E338EC8D-E8C7-4F78-9212-2B65197A4B9A}" destId="{474D6A02-4117-4F25-B0DE-6BF0B92B5780}" srcOrd="0" destOrd="0" presId="urn:microsoft.com/office/officeart/2008/layout/RadialCluster"/>
    <dgm:cxn modelId="{A814921A-912C-4816-AECC-9BAE4CDF2E01}" type="presOf" srcId="{7DFC96EF-6EEB-4AE1-9F20-8A94FF4A1C78}" destId="{C696DBA3-9517-487B-80C0-FD13291B500E}" srcOrd="0" destOrd="0" presId="urn:microsoft.com/office/officeart/2008/layout/RadialCluster"/>
    <dgm:cxn modelId="{4655DB5C-5FDB-41A4-B67C-54F8A11668EE}" type="presOf" srcId="{58172614-2C57-4863-B05C-08E01C26B418}" destId="{F41E87DE-3910-48EB-AE92-FD200796C006}" srcOrd="0" destOrd="0" presId="urn:microsoft.com/office/officeart/2008/layout/RadialCluster"/>
    <dgm:cxn modelId="{65204A43-8799-4BCD-9012-E1F3E6616FAF}" type="presOf" srcId="{459D7414-0E28-4EB1-B443-11B31619E5F8}" destId="{ECB81A33-2356-4E33-A9EB-222A4A42C1B5}" srcOrd="0" destOrd="0" presId="urn:microsoft.com/office/officeart/2008/layout/RadialCluster"/>
    <dgm:cxn modelId="{7385A343-728C-45C6-97DA-C54CA6F036B7}" type="presOf" srcId="{4C7D036B-FCD8-4817-B015-52F5C5A3C5F4}" destId="{806A079D-1702-4289-8FFD-ADE9894B0438}" srcOrd="0" destOrd="0" presId="urn:microsoft.com/office/officeart/2008/layout/RadialCluster"/>
    <dgm:cxn modelId="{4242F464-0611-4954-B74F-2905B29E8C1A}" type="presOf" srcId="{A3813ABF-F674-4883-81B5-9B961D221948}" destId="{399893BB-60C1-4AF9-AEF6-EBCE755097D6}" srcOrd="0" destOrd="0" presId="urn:microsoft.com/office/officeart/2008/layout/RadialCluster"/>
    <dgm:cxn modelId="{F89C2968-DF32-407B-95A3-C98351B3519C}" type="presOf" srcId="{86778F89-7B9B-43D9-8B07-CB6B83D3B41C}" destId="{5DA35303-2191-498C-A030-0B4113F6C5CF}" srcOrd="0" destOrd="0" presId="urn:microsoft.com/office/officeart/2008/layout/RadialCluster"/>
    <dgm:cxn modelId="{683E0E69-CCBC-4A4B-9B01-5A80905E9C91}" srcId="{4C7D036B-FCD8-4817-B015-52F5C5A3C5F4}" destId="{3F4B0D75-ABF2-4292-AC15-A7CAD1FE7B05}" srcOrd="0" destOrd="0" parTransId="{47096219-892A-4D1A-9645-96E58C873CBB}" sibTransId="{724255C1-B507-4E4F-ACAE-A09E04ABDA50}"/>
    <dgm:cxn modelId="{87DAA380-ACF0-4410-B5D1-065AF802F5AB}" type="presOf" srcId="{3F4B0D75-ABF2-4292-AC15-A7CAD1FE7B05}" destId="{7ED679AC-CE72-471F-831E-B2BCDF0E74A6}" srcOrd="0" destOrd="0" presId="urn:microsoft.com/office/officeart/2008/layout/RadialCluster"/>
    <dgm:cxn modelId="{1BFB8987-DC1A-4DD7-9EE7-27C35F36393C}" type="presOf" srcId="{1BD9D9FB-6150-4257-BAE3-A13ABC68AF6B}" destId="{DFF5C00E-9C95-4E40-B375-7ECD236A419B}" srcOrd="0" destOrd="0" presId="urn:microsoft.com/office/officeart/2008/layout/RadialCluster"/>
    <dgm:cxn modelId="{553BC896-F678-4C8C-BB9A-F0307B31D8F2}" type="presOf" srcId="{8FFE9234-6E06-4712-A058-97CE601E49B2}" destId="{1D7320EE-FC30-4511-B7E7-C2C0CD15809E}" srcOrd="0" destOrd="0" presId="urn:microsoft.com/office/officeart/2008/layout/RadialCluster"/>
    <dgm:cxn modelId="{12785698-7F90-4FA4-9C30-11AC6C337C84}" srcId="{3F4B0D75-ABF2-4292-AC15-A7CAD1FE7B05}" destId="{7DFC96EF-6EEB-4AE1-9F20-8A94FF4A1C78}" srcOrd="5" destOrd="0" parTransId="{349FF0D2-50A2-49B0-BBD4-C539E2B57A03}" sibTransId="{1A529EF0-BCC0-4C0E-8040-6947BDC41062}"/>
    <dgm:cxn modelId="{B98A71C2-BC31-4353-BB36-B514BA243DAD}" srcId="{3F4B0D75-ABF2-4292-AC15-A7CAD1FE7B05}" destId="{459D7414-0E28-4EB1-B443-11B31619E5F8}" srcOrd="0" destOrd="0" parTransId="{D582767C-41A6-4DE8-A574-CA59F713419C}" sibTransId="{D27ED896-8E09-4950-B223-4D72DC479F55}"/>
    <dgm:cxn modelId="{E717F4C4-8CC4-472A-AE4F-664492856B82}" type="presOf" srcId="{FC49226D-6691-402B-B593-B6152711E13D}" destId="{7E814CDC-740B-4EC7-B591-1AE0F0C62DFA}" srcOrd="0" destOrd="0" presId="urn:microsoft.com/office/officeart/2008/layout/RadialCluster"/>
    <dgm:cxn modelId="{568433DD-871F-4DBE-88C5-371206F29497}" srcId="{3F4B0D75-ABF2-4292-AC15-A7CAD1FE7B05}" destId="{1BD9D9FB-6150-4257-BAE3-A13ABC68AF6B}" srcOrd="3" destOrd="0" parTransId="{8FFE9234-6E06-4712-A058-97CE601E49B2}" sibTransId="{5C3C0126-7844-4DF2-A277-56107D92818F}"/>
    <dgm:cxn modelId="{20FC3FE0-A381-4FB1-A971-B103D8F508DB}" srcId="{3F4B0D75-ABF2-4292-AC15-A7CAD1FE7B05}" destId="{A3813ABF-F674-4883-81B5-9B961D221948}" srcOrd="1" destOrd="0" parTransId="{C59E37D3-620C-433F-95D9-D5996C2AA3E5}" sibTransId="{B4464F3D-784C-4BA8-9951-7B140F442B27}"/>
    <dgm:cxn modelId="{C12653ED-5709-4247-A92B-A956021AC321}" srcId="{3F4B0D75-ABF2-4292-AC15-A7CAD1FE7B05}" destId="{E338EC8D-E8C7-4F78-9212-2B65197A4B9A}" srcOrd="2" destOrd="0" parTransId="{86778F89-7B9B-43D9-8B07-CB6B83D3B41C}" sibTransId="{F68AA8F5-8352-4A01-8CF8-C3FBEAF1ED0E}"/>
    <dgm:cxn modelId="{B01057EF-7858-4EB3-A143-EB50CE02AAB9}" srcId="{3F4B0D75-ABF2-4292-AC15-A7CAD1FE7B05}" destId="{58172614-2C57-4863-B05C-08E01C26B418}" srcOrd="4" destOrd="0" parTransId="{FC49226D-6691-402B-B593-B6152711E13D}" sibTransId="{298164A8-03F2-4666-8055-3571570EAF90}"/>
    <dgm:cxn modelId="{820B9CF8-8658-47AC-A963-AC36287E8788}" type="presOf" srcId="{C59E37D3-620C-433F-95D9-D5996C2AA3E5}" destId="{E2A00A55-4210-4439-B66E-6177E7878101}" srcOrd="0" destOrd="0" presId="urn:microsoft.com/office/officeart/2008/layout/RadialCluster"/>
    <dgm:cxn modelId="{84F83DFF-4B94-4D29-809A-0BEE524F7DC3}" type="presOf" srcId="{D582767C-41A6-4DE8-A574-CA59F713419C}" destId="{775FE054-5BA4-4A0D-98A0-05FE949E4F41}" srcOrd="0" destOrd="0" presId="urn:microsoft.com/office/officeart/2008/layout/RadialCluster"/>
    <dgm:cxn modelId="{A4398C7B-A628-4870-8B05-AFE0FDD5DE43}" type="presParOf" srcId="{806A079D-1702-4289-8FFD-ADE9894B0438}" destId="{C9AB02AA-424D-4BF4-9E68-ABF384859F59}" srcOrd="0" destOrd="0" presId="urn:microsoft.com/office/officeart/2008/layout/RadialCluster"/>
    <dgm:cxn modelId="{5713AB11-A432-46B0-AD38-2D284FA19BEE}" type="presParOf" srcId="{C9AB02AA-424D-4BF4-9E68-ABF384859F59}" destId="{7ED679AC-CE72-471F-831E-B2BCDF0E74A6}" srcOrd="0" destOrd="0" presId="urn:microsoft.com/office/officeart/2008/layout/RadialCluster"/>
    <dgm:cxn modelId="{ACE1F757-A01B-40CE-8742-505679E9CE74}" type="presParOf" srcId="{C9AB02AA-424D-4BF4-9E68-ABF384859F59}" destId="{775FE054-5BA4-4A0D-98A0-05FE949E4F41}" srcOrd="1" destOrd="0" presId="urn:microsoft.com/office/officeart/2008/layout/RadialCluster"/>
    <dgm:cxn modelId="{758F26C6-3D80-4878-8B6A-BAC299DE7DEC}" type="presParOf" srcId="{C9AB02AA-424D-4BF4-9E68-ABF384859F59}" destId="{ECB81A33-2356-4E33-A9EB-222A4A42C1B5}" srcOrd="2" destOrd="0" presId="urn:microsoft.com/office/officeart/2008/layout/RadialCluster"/>
    <dgm:cxn modelId="{D6568266-289C-4293-8FEE-548A2F835C70}" type="presParOf" srcId="{C9AB02AA-424D-4BF4-9E68-ABF384859F59}" destId="{E2A00A55-4210-4439-B66E-6177E7878101}" srcOrd="3" destOrd="0" presId="urn:microsoft.com/office/officeart/2008/layout/RadialCluster"/>
    <dgm:cxn modelId="{DD97E481-1AE6-4A1F-8EE7-7EA4703285BA}" type="presParOf" srcId="{C9AB02AA-424D-4BF4-9E68-ABF384859F59}" destId="{399893BB-60C1-4AF9-AEF6-EBCE755097D6}" srcOrd="4" destOrd="0" presId="urn:microsoft.com/office/officeart/2008/layout/RadialCluster"/>
    <dgm:cxn modelId="{A8F74102-1A37-4328-B63F-BA951C54FA2A}" type="presParOf" srcId="{C9AB02AA-424D-4BF4-9E68-ABF384859F59}" destId="{5DA35303-2191-498C-A030-0B4113F6C5CF}" srcOrd="5" destOrd="0" presId="urn:microsoft.com/office/officeart/2008/layout/RadialCluster"/>
    <dgm:cxn modelId="{091ABD92-B9DC-4ADF-9B97-179DED9E6DE4}" type="presParOf" srcId="{C9AB02AA-424D-4BF4-9E68-ABF384859F59}" destId="{474D6A02-4117-4F25-B0DE-6BF0B92B5780}" srcOrd="6" destOrd="0" presId="urn:microsoft.com/office/officeart/2008/layout/RadialCluster"/>
    <dgm:cxn modelId="{2843A8E3-D875-4F23-AD80-AF332E835D16}" type="presParOf" srcId="{C9AB02AA-424D-4BF4-9E68-ABF384859F59}" destId="{1D7320EE-FC30-4511-B7E7-C2C0CD15809E}" srcOrd="7" destOrd="0" presId="urn:microsoft.com/office/officeart/2008/layout/RadialCluster"/>
    <dgm:cxn modelId="{A41464DF-FF79-41BA-B8E1-12549A4AD6CA}" type="presParOf" srcId="{C9AB02AA-424D-4BF4-9E68-ABF384859F59}" destId="{DFF5C00E-9C95-4E40-B375-7ECD236A419B}" srcOrd="8" destOrd="0" presId="urn:microsoft.com/office/officeart/2008/layout/RadialCluster"/>
    <dgm:cxn modelId="{E29C98E8-5EDF-48DF-B2ED-A393F5BAD91D}" type="presParOf" srcId="{C9AB02AA-424D-4BF4-9E68-ABF384859F59}" destId="{7E814CDC-740B-4EC7-B591-1AE0F0C62DFA}" srcOrd="9" destOrd="0" presId="urn:microsoft.com/office/officeart/2008/layout/RadialCluster"/>
    <dgm:cxn modelId="{A1E0CD6A-E72B-4867-AD52-79E348A96FD8}" type="presParOf" srcId="{C9AB02AA-424D-4BF4-9E68-ABF384859F59}" destId="{F41E87DE-3910-48EB-AE92-FD200796C006}" srcOrd="10" destOrd="0" presId="urn:microsoft.com/office/officeart/2008/layout/RadialCluster"/>
    <dgm:cxn modelId="{5911B171-A3A4-420D-BCFB-63E98BF1486E}" type="presParOf" srcId="{C9AB02AA-424D-4BF4-9E68-ABF384859F59}" destId="{71BE348B-E7B0-45E4-B876-39E81925825F}" srcOrd="11" destOrd="0" presId="urn:microsoft.com/office/officeart/2008/layout/RadialCluster"/>
    <dgm:cxn modelId="{EAC81CF6-23F7-4952-B693-3C23ECB0E9C0}" type="presParOf" srcId="{C9AB02AA-424D-4BF4-9E68-ABF384859F59}" destId="{C696DBA3-9517-487B-80C0-FD13291B500E}" srcOrd="12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FCC7A12-C49E-4313-8B31-82D37B59A8AE}" type="doc">
      <dgm:prSet loTypeId="urn:microsoft.com/office/officeart/2005/8/layout/lProcess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A600B1A1-A589-4F51-ADC4-51307898B37C}">
      <dgm:prSet phldrT="[文字]"/>
      <dgm:spPr/>
      <dgm:t>
        <a:bodyPr/>
        <a:lstStyle/>
        <a:p>
          <a:r>
            <a:rPr lang="en-US" altLang="zh-TW" dirty="0"/>
            <a:t>LSTM</a:t>
          </a:r>
          <a:endParaRPr lang="zh-TW" altLang="en-US" dirty="0"/>
        </a:p>
      </dgm:t>
    </dgm:pt>
    <dgm:pt modelId="{95EEB915-46E8-4D37-88BE-382B610DF2B1}" type="parTrans" cxnId="{52D2BA95-63F9-4849-ADF9-DE37BA948BDF}">
      <dgm:prSet/>
      <dgm:spPr/>
      <dgm:t>
        <a:bodyPr/>
        <a:lstStyle/>
        <a:p>
          <a:endParaRPr lang="zh-TW" altLang="en-US"/>
        </a:p>
      </dgm:t>
    </dgm:pt>
    <dgm:pt modelId="{ED576391-0F5C-4896-B23C-6EAF9D986B4C}" type="sibTrans" cxnId="{52D2BA95-63F9-4849-ADF9-DE37BA948BDF}">
      <dgm:prSet/>
      <dgm:spPr/>
      <dgm:t>
        <a:bodyPr/>
        <a:lstStyle/>
        <a:p>
          <a:endParaRPr lang="zh-TW" altLang="en-US"/>
        </a:p>
      </dgm:t>
    </dgm:pt>
    <dgm:pt modelId="{040A2184-22E6-4FDA-973A-BB30DCE44889}">
      <dgm:prSet phldrT="[文字]"/>
      <dgm:spPr/>
      <dgm:t>
        <a:bodyPr/>
        <a:lstStyle/>
        <a:p>
          <a:pPr rtl="0"/>
          <a:r>
            <a:rPr lang="en-US" altLang="zh-TW" dirty="0"/>
            <a:t>Dense</a:t>
          </a:r>
          <a:endParaRPr lang="zh-TW" altLang="en-US" dirty="0"/>
        </a:p>
      </dgm:t>
    </dgm:pt>
    <dgm:pt modelId="{8C6F1A8D-910D-400C-90B6-FE9FF5AB4F4A}" type="parTrans" cxnId="{EE0A14DD-978F-484C-AE1B-29D2BAE04653}">
      <dgm:prSet/>
      <dgm:spPr/>
      <dgm:t>
        <a:bodyPr/>
        <a:lstStyle/>
        <a:p>
          <a:endParaRPr lang="zh-TW" altLang="en-US"/>
        </a:p>
      </dgm:t>
    </dgm:pt>
    <dgm:pt modelId="{33A6610F-A353-4B1E-9495-205E08D2A7FB}" type="sibTrans" cxnId="{EE0A14DD-978F-484C-AE1B-29D2BAE04653}">
      <dgm:prSet/>
      <dgm:spPr/>
      <dgm:t>
        <a:bodyPr/>
        <a:lstStyle/>
        <a:p>
          <a:endParaRPr lang="zh-TW" altLang="en-US"/>
        </a:p>
      </dgm:t>
    </dgm:pt>
    <dgm:pt modelId="{8C46B1AE-9065-42F2-9B3D-6FEF664BE7E6}">
      <dgm:prSet phldrT="[文字]"/>
      <dgm:spPr/>
      <dgm:t>
        <a:bodyPr/>
        <a:lstStyle/>
        <a:p>
          <a:pPr rtl="0"/>
          <a:r>
            <a:rPr lang="en-US" altLang="zh-TW" dirty="0"/>
            <a:t>Res-Dense</a:t>
          </a:r>
          <a:endParaRPr lang="zh-TW" altLang="en-US" dirty="0"/>
        </a:p>
      </dgm:t>
    </dgm:pt>
    <dgm:pt modelId="{498835CA-A49B-4D32-9D32-FB4AC0AD94ED}" type="parTrans" cxnId="{61FF02B1-0248-4AF3-AEE4-221743106F73}">
      <dgm:prSet/>
      <dgm:spPr/>
      <dgm:t>
        <a:bodyPr/>
        <a:lstStyle/>
        <a:p>
          <a:endParaRPr lang="zh-TW" altLang="en-US"/>
        </a:p>
      </dgm:t>
    </dgm:pt>
    <dgm:pt modelId="{0B703CC1-DBDD-4742-A8C9-DFF72C33BB04}" type="sibTrans" cxnId="{61FF02B1-0248-4AF3-AEE4-221743106F73}">
      <dgm:prSet/>
      <dgm:spPr/>
      <dgm:t>
        <a:bodyPr/>
        <a:lstStyle/>
        <a:p>
          <a:endParaRPr lang="zh-TW" altLang="en-US"/>
        </a:p>
      </dgm:t>
    </dgm:pt>
    <dgm:pt modelId="{E40B722A-25DF-48BB-B70F-EA12AB43D0F5}">
      <dgm:prSet phldrT="[文字]"/>
      <dgm:spPr/>
      <dgm:t>
        <a:bodyPr/>
        <a:lstStyle/>
        <a:p>
          <a:pPr rtl="0"/>
          <a:r>
            <a:rPr lang="en-US" altLang="zh-TW" dirty="0"/>
            <a:t>Res-Dense</a:t>
          </a:r>
          <a:br>
            <a:rPr lang="en-US" altLang="zh-TW" dirty="0"/>
          </a:br>
          <a:r>
            <a:rPr lang="en-US" altLang="zh-TW" dirty="0"/>
            <a:t>Self-attention</a:t>
          </a:r>
          <a:endParaRPr lang="zh-TW" altLang="en-US" dirty="0"/>
        </a:p>
      </dgm:t>
    </dgm:pt>
    <dgm:pt modelId="{7FD307BB-2C37-4DF3-9E36-CF784F95AAD5}" type="parTrans" cxnId="{39C76E00-63BD-46BD-9E8F-94D62793C7CD}">
      <dgm:prSet/>
      <dgm:spPr/>
      <dgm:t>
        <a:bodyPr/>
        <a:lstStyle/>
        <a:p>
          <a:endParaRPr lang="zh-TW" altLang="en-US"/>
        </a:p>
      </dgm:t>
    </dgm:pt>
    <dgm:pt modelId="{9B4F5CA5-94C2-403A-B798-F75CF68FA1B0}" type="sibTrans" cxnId="{39C76E00-63BD-46BD-9E8F-94D62793C7CD}">
      <dgm:prSet/>
      <dgm:spPr/>
      <dgm:t>
        <a:bodyPr/>
        <a:lstStyle/>
        <a:p>
          <a:endParaRPr lang="zh-TW" altLang="en-US"/>
        </a:p>
      </dgm:t>
    </dgm:pt>
    <dgm:pt modelId="{F2EAC1F0-B7A9-489C-92A6-13B9857BFCEA}">
      <dgm:prSet phldrT="[文字]"/>
      <dgm:spPr/>
      <dgm:t>
        <a:bodyPr/>
        <a:lstStyle/>
        <a:p>
          <a:pPr rtl="0"/>
          <a:r>
            <a:rPr lang="en-US" altLang="zh-TW" dirty="0"/>
            <a:t>Focal-Loss</a:t>
          </a:r>
          <a:endParaRPr lang="zh-TW" altLang="en-US" dirty="0"/>
        </a:p>
      </dgm:t>
    </dgm:pt>
    <dgm:pt modelId="{B570760A-6800-4FC4-8C96-A9512A592306}" type="parTrans" cxnId="{A6DC5BA2-6061-43FB-8213-6ABDA82EF5D1}">
      <dgm:prSet/>
      <dgm:spPr/>
      <dgm:t>
        <a:bodyPr/>
        <a:lstStyle/>
        <a:p>
          <a:endParaRPr lang="zh-TW" altLang="en-US"/>
        </a:p>
      </dgm:t>
    </dgm:pt>
    <dgm:pt modelId="{CFCB0F4E-1078-4CCD-9819-06B3014A88FD}" type="sibTrans" cxnId="{A6DC5BA2-6061-43FB-8213-6ABDA82EF5D1}">
      <dgm:prSet/>
      <dgm:spPr/>
      <dgm:t>
        <a:bodyPr/>
        <a:lstStyle/>
        <a:p>
          <a:endParaRPr lang="zh-TW" altLang="en-US"/>
        </a:p>
      </dgm:t>
    </dgm:pt>
    <dgm:pt modelId="{8D10CF31-403A-44F8-B5FB-F27AC07FE09B}">
      <dgm:prSet phldrT="[文字]"/>
      <dgm:spPr/>
      <dgm:t>
        <a:bodyPr/>
        <a:lstStyle/>
        <a:p>
          <a:pPr rtl="0"/>
          <a:r>
            <a:rPr lang="en-US" altLang="zh-TW" dirty="0"/>
            <a:t>Res-LSTM</a:t>
          </a:r>
          <a:endParaRPr lang="zh-TW" altLang="en-US" dirty="0"/>
        </a:p>
      </dgm:t>
    </dgm:pt>
    <dgm:pt modelId="{C80CF489-3A8F-4A85-9E7F-C48CC50985BE}" type="parTrans" cxnId="{19D38358-95D1-4391-8BB3-634BC88807B1}">
      <dgm:prSet/>
      <dgm:spPr/>
      <dgm:t>
        <a:bodyPr/>
        <a:lstStyle/>
        <a:p>
          <a:endParaRPr lang="zh-TW" altLang="en-US"/>
        </a:p>
      </dgm:t>
    </dgm:pt>
    <dgm:pt modelId="{5C49C16D-8D18-4056-9E9B-6A5DBEDDEA59}" type="sibTrans" cxnId="{19D38358-95D1-4391-8BB3-634BC88807B1}">
      <dgm:prSet/>
      <dgm:spPr/>
      <dgm:t>
        <a:bodyPr/>
        <a:lstStyle/>
        <a:p>
          <a:endParaRPr lang="zh-TW" altLang="en-US"/>
        </a:p>
      </dgm:t>
    </dgm:pt>
    <dgm:pt modelId="{A3CBD502-00DA-4FFF-8445-01F242A20024}">
      <dgm:prSet phldrT="[文字]"/>
      <dgm:spPr/>
      <dgm:t>
        <a:bodyPr/>
        <a:lstStyle/>
        <a:p>
          <a:pPr rtl="0"/>
          <a:r>
            <a:rPr lang="en-US" altLang="zh-TW" dirty="0"/>
            <a:t>Res-Dense</a:t>
          </a:r>
          <a:br>
            <a:rPr lang="en-US" altLang="zh-TW" dirty="0"/>
          </a:br>
          <a:r>
            <a:rPr lang="en-US" altLang="zh-TW" dirty="0"/>
            <a:t>Self-attention</a:t>
          </a:r>
          <a:endParaRPr lang="zh-TW" altLang="en-US" dirty="0"/>
        </a:p>
      </dgm:t>
    </dgm:pt>
    <dgm:pt modelId="{4BD5FCEC-85EF-4DC8-B13D-57BF608CE84A}" type="parTrans" cxnId="{AED038D3-1D86-45FC-B087-3CCFE891DB71}">
      <dgm:prSet/>
      <dgm:spPr/>
      <dgm:t>
        <a:bodyPr/>
        <a:lstStyle/>
        <a:p>
          <a:endParaRPr lang="zh-TW" altLang="en-US"/>
        </a:p>
      </dgm:t>
    </dgm:pt>
    <dgm:pt modelId="{0AA9826A-A059-4BF8-9BEE-FE40F329B1B9}" type="sibTrans" cxnId="{AED038D3-1D86-45FC-B087-3CCFE891DB71}">
      <dgm:prSet/>
      <dgm:spPr/>
      <dgm:t>
        <a:bodyPr/>
        <a:lstStyle/>
        <a:p>
          <a:endParaRPr lang="zh-TW" altLang="en-US"/>
        </a:p>
      </dgm:t>
    </dgm:pt>
    <dgm:pt modelId="{761AD833-5436-4197-BF66-4E4B42E10C84}">
      <dgm:prSet phldrT="[文字]"/>
      <dgm:spPr/>
      <dgm:t>
        <a:bodyPr/>
        <a:lstStyle/>
        <a:p>
          <a:pPr rtl="0"/>
          <a:r>
            <a:rPr lang="en-US" altLang="zh-TW" dirty="0"/>
            <a:t>Focal-Loss</a:t>
          </a:r>
          <a:endParaRPr lang="zh-TW" altLang="en-US" dirty="0"/>
        </a:p>
      </dgm:t>
    </dgm:pt>
    <dgm:pt modelId="{FBADFF23-BB72-4BCB-A18A-9A5EEA06C0B6}" type="parTrans" cxnId="{F41094B2-8FED-4231-BFFB-310D1C8FE0BC}">
      <dgm:prSet/>
      <dgm:spPr/>
      <dgm:t>
        <a:bodyPr/>
        <a:lstStyle/>
        <a:p>
          <a:endParaRPr lang="zh-TW" altLang="en-US"/>
        </a:p>
      </dgm:t>
    </dgm:pt>
    <dgm:pt modelId="{1B634DF7-A52F-47F2-8A2E-2FC743FABA0B}" type="sibTrans" cxnId="{F41094B2-8FED-4231-BFFB-310D1C8FE0BC}">
      <dgm:prSet/>
      <dgm:spPr/>
      <dgm:t>
        <a:bodyPr/>
        <a:lstStyle/>
        <a:p>
          <a:endParaRPr lang="zh-TW" altLang="en-US"/>
        </a:p>
      </dgm:t>
    </dgm:pt>
    <dgm:pt modelId="{FE0A7A42-8351-4DB2-9B10-0F0B1AE39427}">
      <dgm:prSet phldrT="[文字]"/>
      <dgm:spPr/>
      <dgm:t>
        <a:bodyPr/>
        <a:lstStyle/>
        <a:p>
          <a:pPr rtl="0"/>
          <a:r>
            <a:rPr lang="en-US" altLang="zh-TW"/>
            <a:t>Multi-Loss</a:t>
          </a:r>
          <a:endParaRPr lang="zh-TW" altLang="en-US" dirty="0"/>
        </a:p>
      </dgm:t>
    </dgm:pt>
    <dgm:pt modelId="{8679F27B-865F-487F-9882-5C6FF0BADDF8}" type="parTrans" cxnId="{EC765816-6178-4315-BBF6-CE452146DA42}">
      <dgm:prSet/>
      <dgm:spPr/>
      <dgm:t>
        <a:bodyPr/>
        <a:lstStyle/>
        <a:p>
          <a:endParaRPr lang="zh-TW" altLang="en-US"/>
        </a:p>
      </dgm:t>
    </dgm:pt>
    <dgm:pt modelId="{0573D120-5286-4F14-8545-117A1CA3CE01}" type="sibTrans" cxnId="{EC765816-6178-4315-BBF6-CE452146DA42}">
      <dgm:prSet/>
      <dgm:spPr/>
      <dgm:t>
        <a:bodyPr/>
        <a:lstStyle/>
        <a:p>
          <a:endParaRPr lang="zh-TW" altLang="en-US"/>
        </a:p>
      </dgm:t>
    </dgm:pt>
    <dgm:pt modelId="{34BC00B1-7D91-4053-A48A-5FD65C237C17}">
      <dgm:prSet phldrT="[文字]"/>
      <dgm:spPr/>
      <dgm:t>
        <a:bodyPr/>
        <a:lstStyle/>
        <a:p>
          <a:pPr rtl="0"/>
          <a:r>
            <a:rPr lang="en-US" altLang="zh-TW"/>
            <a:t>Multi-Loss</a:t>
          </a:r>
          <a:endParaRPr lang="zh-TW" altLang="en-US" dirty="0"/>
        </a:p>
      </dgm:t>
    </dgm:pt>
    <dgm:pt modelId="{262DE1F4-344D-4D6F-83D7-D3E1891E5656}" type="parTrans" cxnId="{84BE96CD-C018-4AC1-9F81-7610E2E70AF6}">
      <dgm:prSet/>
      <dgm:spPr/>
      <dgm:t>
        <a:bodyPr/>
        <a:lstStyle/>
        <a:p>
          <a:endParaRPr lang="zh-TW" altLang="en-US"/>
        </a:p>
      </dgm:t>
    </dgm:pt>
    <dgm:pt modelId="{3B3AACD4-BD40-4369-B84B-BA27CC25428D}" type="sibTrans" cxnId="{84BE96CD-C018-4AC1-9F81-7610E2E70AF6}">
      <dgm:prSet/>
      <dgm:spPr/>
      <dgm:t>
        <a:bodyPr/>
        <a:lstStyle/>
        <a:p>
          <a:endParaRPr lang="zh-TW" altLang="en-US"/>
        </a:p>
      </dgm:t>
    </dgm:pt>
    <dgm:pt modelId="{03325CFA-576D-4231-B970-0A29D0240C0C}">
      <dgm:prSet phldrT="[文字]"/>
      <dgm:spPr/>
      <dgm:t>
        <a:bodyPr/>
        <a:lstStyle/>
        <a:p>
          <a:pPr rtl="0"/>
          <a:r>
            <a:rPr lang="en-US" altLang="zh-TW" dirty="0" err="1"/>
            <a:t>Gaussion</a:t>
          </a:r>
          <a:r>
            <a:rPr lang="en-US" altLang="zh-TW" dirty="0"/>
            <a:t>-Loss</a:t>
          </a:r>
          <a:endParaRPr lang="zh-TW" altLang="en-US" dirty="0"/>
        </a:p>
      </dgm:t>
    </dgm:pt>
    <dgm:pt modelId="{530F1898-11A4-4005-99AB-183D53F29C08}" type="parTrans" cxnId="{0B08C1C6-5B6F-4D0D-8A6E-2F26446BDFE6}">
      <dgm:prSet/>
      <dgm:spPr/>
      <dgm:t>
        <a:bodyPr/>
        <a:lstStyle/>
        <a:p>
          <a:endParaRPr lang="zh-TW" altLang="en-US"/>
        </a:p>
      </dgm:t>
    </dgm:pt>
    <dgm:pt modelId="{90310966-323E-4D66-8FB5-7C89524AC9EF}" type="sibTrans" cxnId="{0B08C1C6-5B6F-4D0D-8A6E-2F26446BDFE6}">
      <dgm:prSet/>
      <dgm:spPr/>
      <dgm:t>
        <a:bodyPr/>
        <a:lstStyle/>
        <a:p>
          <a:endParaRPr lang="zh-TW" altLang="en-US"/>
        </a:p>
      </dgm:t>
    </dgm:pt>
    <dgm:pt modelId="{4FFBA6A4-378F-4E12-BD17-0FD132154665}">
      <dgm:prSet phldrT="[文字]"/>
      <dgm:spPr/>
      <dgm:t>
        <a:bodyPr/>
        <a:lstStyle/>
        <a:p>
          <a:pPr rtl="0"/>
          <a:r>
            <a:rPr lang="en-US" altLang="zh-TW"/>
            <a:t>Gaussion-Loss</a:t>
          </a:r>
          <a:endParaRPr lang="zh-TW" altLang="en-US" dirty="0"/>
        </a:p>
      </dgm:t>
    </dgm:pt>
    <dgm:pt modelId="{64382F48-8E96-4626-AC68-4FCC15FEE5BB}" type="parTrans" cxnId="{F317D6D7-2CC5-4155-A0A5-0024B50CA28E}">
      <dgm:prSet/>
      <dgm:spPr/>
      <dgm:t>
        <a:bodyPr/>
        <a:lstStyle/>
        <a:p>
          <a:endParaRPr lang="zh-TW" altLang="en-US"/>
        </a:p>
      </dgm:t>
    </dgm:pt>
    <dgm:pt modelId="{E4E65156-D027-46C1-A721-11E6690B7BC0}" type="sibTrans" cxnId="{F317D6D7-2CC5-4155-A0A5-0024B50CA28E}">
      <dgm:prSet/>
      <dgm:spPr/>
      <dgm:t>
        <a:bodyPr/>
        <a:lstStyle/>
        <a:p>
          <a:endParaRPr lang="zh-TW" altLang="en-US"/>
        </a:p>
      </dgm:t>
    </dgm:pt>
    <dgm:pt modelId="{7F647AAB-F694-4350-95A9-C200049C4A77}" type="pres">
      <dgm:prSet presAssocID="{1FCC7A12-C49E-4313-8B31-82D37B59A8AE}" presName="theList" presStyleCnt="0">
        <dgm:presLayoutVars>
          <dgm:dir/>
          <dgm:animLvl val="lvl"/>
          <dgm:resizeHandles val="exact"/>
        </dgm:presLayoutVars>
      </dgm:prSet>
      <dgm:spPr/>
    </dgm:pt>
    <dgm:pt modelId="{D11A49A4-6558-4E20-B25D-6D5C05637240}" type="pres">
      <dgm:prSet presAssocID="{A600B1A1-A589-4F51-ADC4-51307898B37C}" presName="compNode" presStyleCnt="0"/>
      <dgm:spPr/>
    </dgm:pt>
    <dgm:pt modelId="{F85FF87C-7697-4270-9851-70BE757BDB05}" type="pres">
      <dgm:prSet presAssocID="{A600B1A1-A589-4F51-ADC4-51307898B37C}" presName="aNode" presStyleLbl="bgShp" presStyleIdx="0" presStyleCnt="2"/>
      <dgm:spPr/>
    </dgm:pt>
    <dgm:pt modelId="{1F6A7DC2-1601-4173-8BE2-ACCC889CB1CD}" type="pres">
      <dgm:prSet presAssocID="{A600B1A1-A589-4F51-ADC4-51307898B37C}" presName="textNode" presStyleLbl="bgShp" presStyleIdx="0" presStyleCnt="2"/>
      <dgm:spPr/>
    </dgm:pt>
    <dgm:pt modelId="{4AE9B110-D0B3-4330-BBD1-7FA768E22D23}" type="pres">
      <dgm:prSet presAssocID="{A600B1A1-A589-4F51-ADC4-51307898B37C}" presName="compChildNode" presStyleCnt="0"/>
      <dgm:spPr/>
    </dgm:pt>
    <dgm:pt modelId="{E655BD75-AD97-4187-BC94-71789652F91A}" type="pres">
      <dgm:prSet presAssocID="{A600B1A1-A589-4F51-ADC4-51307898B37C}" presName="theInnerList" presStyleCnt="0"/>
      <dgm:spPr/>
    </dgm:pt>
    <dgm:pt modelId="{266B0F06-A99F-4F16-82B6-84CEA41E37FE}" type="pres">
      <dgm:prSet presAssocID="{8D10CF31-403A-44F8-B5FB-F27AC07FE09B}" presName="childNode" presStyleLbl="node1" presStyleIdx="0" presStyleCnt="10">
        <dgm:presLayoutVars>
          <dgm:bulletEnabled val="1"/>
        </dgm:presLayoutVars>
      </dgm:prSet>
      <dgm:spPr/>
    </dgm:pt>
    <dgm:pt modelId="{6AEA109E-2530-4E54-A837-2F35045196EA}" type="pres">
      <dgm:prSet presAssocID="{8D10CF31-403A-44F8-B5FB-F27AC07FE09B}" presName="aSpace2" presStyleCnt="0"/>
      <dgm:spPr/>
    </dgm:pt>
    <dgm:pt modelId="{46B494F4-6911-4173-A824-6C3D7FC42817}" type="pres">
      <dgm:prSet presAssocID="{A3CBD502-00DA-4FFF-8445-01F242A20024}" presName="childNode" presStyleLbl="node1" presStyleIdx="1" presStyleCnt="10">
        <dgm:presLayoutVars>
          <dgm:bulletEnabled val="1"/>
        </dgm:presLayoutVars>
      </dgm:prSet>
      <dgm:spPr/>
    </dgm:pt>
    <dgm:pt modelId="{DED761A9-7EB3-4D32-9CC1-D259DEB68D3C}" type="pres">
      <dgm:prSet presAssocID="{A3CBD502-00DA-4FFF-8445-01F242A20024}" presName="aSpace2" presStyleCnt="0"/>
      <dgm:spPr/>
    </dgm:pt>
    <dgm:pt modelId="{19FFAE9D-09B7-4FD4-916F-0CBCD231772F}" type="pres">
      <dgm:prSet presAssocID="{761AD833-5436-4197-BF66-4E4B42E10C84}" presName="childNode" presStyleLbl="node1" presStyleIdx="2" presStyleCnt="10">
        <dgm:presLayoutVars>
          <dgm:bulletEnabled val="1"/>
        </dgm:presLayoutVars>
      </dgm:prSet>
      <dgm:spPr/>
    </dgm:pt>
    <dgm:pt modelId="{F91BE211-8AF0-4CDE-A27B-7B2A0523C479}" type="pres">
      <dgm:prSet presAssocID="{761AD833-5436-4197-BF66-4E4B42E10C84}" presName="aSpace2" presStyleCnt="0"/>
      <dgm:spPr/>
    </dgm:pt>
    <dgm:pt modelId="{0149A486-4AD3-401A-9F06-7D35EF4D60E7}" type="pres">
      <dgm:prSet presAssocID="{03325CFA-576D-4231-B970-0A29D0240C0C}" presName="childNode" presStyleLbl="node1" presStyleIdx="3" presStyleCnt="10">
        <dgm:presLayoutVars>
          <dgm:bulletEnabled val="1"/>
        </dgm:presLayoutVars>
      </dgm:prSet>
      <dgm:spPr/>
    </dgm:pt>
    <dgm:pt modelId="{E4E6C6DB-693B-4EEE-89A2-4730BAD123CF}" type="pres">
      <dgm:prSet presAssocID="{03325CFA-576D-4231-B970-0A29D0240C0C}" presName="aSpace2" presStyleCnt="0"/>
      <dgm:spPr/>
    </dgm:pt>
    <dgm:pt modelId="{4A370B50-499B-4EEF-800E-BEE0C397FBBC}" type="pres">
      <dgm:prSet presAssocID="{34BC00B1-7D91-4053-A48A-5FD65C237C17}" presName="childNode" presStyleLbl="node1" presStyleIdx="4" presStyleCnt="10">
        <dgm:presLayoutVars>
          <dgm:bulletEnabled val="1"/>
        </dgm:presLayoutVars>
      </dgm:prSet>
      <dgm:spPr/>
    </dgm:pt>
    <dgm:pt modelId="{1E8552F9-D753-467C-BBC7-F03B390A30FF}" type="pres">
      <dgm:prSet presAssocID="{A600B1A1-A589-4F51-ADC4-51307898B37C}" presName="aSpace" presStyleCnt="0"/>
      <dgm:spPr/>
    </dgm:pt>
    <dgm:pt modelId="{57B0AA64-D93B-401B-AAE7-345B6BF7719D}" type="pres">
      <dgm:prSet presAssocID="{040A2184-22E6-4FDA-973A-BB30DCE44889}" presName="compNode" presStyleCnt="0"/>
      <dgm:spPr/>
    </dgm:pt>
    <dgm:pt modelId="{E3AB1227-7305-488F-ADA2-B5CEDE07B6EF}" type="pres">
      <dgm:prSet presAssocID="{040A2184-22E6-4FDA-973A-BB30DCE44889}" presName="aNode" presStyleLbl="bgShp" presStyleIdx="1" presStyleCnt="2"/>
      <dgm:spPr/>
    </dgm:pt>
    <dgm:pt modelId="{90DB2AE0-B5B3-4DC3-8EC8-1E102CE62957}" type="pres">
      <dgm:prSet presAssocID="{040A2184-22E6-4FDA-973A-BB30DCE44889}" presName="textNode" presStyleLbl="bgShp" presStyleIdx="1" presStyleCnt="2"/>
      <dgm:spPr/>
    </dgm:pt>
    <dgm:pt modelId="{D52D8A4C-BCCE-4F88-B81E-6CAA7C2A4312}" type="pres">
      <dgm:prSet presAssocID="{040A2184-22E6-4FDA-973A-BB30DCE44889}" presName="compChildNode" presStyleCnt="0"/>
      <dgm:spPr/>
    </dgm:pt>
    <dgm:pt modelId="{16AF4E37-4F9F-4A59-A9C6-973AEC1C0C3C}" type="pres">
      <dgm:prSet presAssocID="{040A2184-22E6-4FDA-973A-BB30DCE44889}" presName="theInnerList" presStyleCnt="0"/>
      <dgm:spPr/>
    </dgm:pt>
    <dgm:pt modelId="{FA5E905F-D90E-4BE6-A581-03B15C0BD6A0}" type="pres">
      <dgm:prSet presAssocID="{8C46B1AE-9065-42F2-9B3D-6FEF664BE7E6}" presName="childNode" presStyleLbl="node1" presStyleIdx="5" presStyleCnt="10">
        <dgm:presLayoutVars>
          <dgm:bulletEnabled val="1"/>
        </dgm:presLayoutVars>
      </dgm:prSet>
      <dgm:spPr/>
    </dgm:pt>
    <dgm:pt modelId="{22001518-A491-48A8-8820-ABF141D7FFD8}" type="pres">
      <dgm:prSet presAssocID="{8C46B1AE-9065-42F2-9B3D-6FEF664BE7E6}" presName="aSpace2" presStyleCnt="0"/>
      <dgm:spPr/>
    </dgm:pt>
    <dgm:pt modelId="{8507D8CB-A78B-4985-AC6A-18B787449104}" type="pres">
      <dgm:prSet presAssocID="{E40B722A-25DF-48BB-B70F-EA12AB43D0F5}" presName="childNode" presStyleLbl="node1" presStyleIdx="6" presStyleCnt="10">
        <dgm:presLayoutVars>
          <dgm:bulletEnabled val="1"/>
        </dgm:presLayoutVars>
      </dgm:prSet>
      <dgm:spPr/>
    </dgm:pt>
    <dgm:pt modelId="{B954B4EE-CA5A-43C6-A1DB-E1E18C6C0E33}" type="pres">
      <dgm:prSet presAssocID="{E40B722A-25DF-48BB-B70F-EA12AB43D0F5}" presName="aSpace2" presStyleCnt="0"/>
      <dgm:spPr/>
    </dgm:pt>
    <dgm:pt modelId="{72956B13-959E-4ED7-8050-B354DDF46223}" type="pres">
      <dgm:prSet presAssocID="{F2EAC1F0-B7A9-489C-92A6-13B9857BFCEA}" presName="childNode" presStyleLbl="node1" presStyleIdx="7" presStyleCnt="10">
        <dgm:presLayoutVars>
          <dgm:bulletEnabled val="1"/>
        </dgm:presLayoutVars>
      </dgm:prSet>
      <dgm:spPr/>
    </dgm:pt>
    <dgm:pt modelId="{A0955F51-9CC4-488D-ACD8-60CBC5C560CD}" type="pres">
      <dgm:prSet presAssocID="{F2EAC1F0-B7A9-489C-92A6-13B9857BFCEA}" presName="aSpace2" presStyleCnt="0"/>
      <dgm:spPr/>
    </dgm:pt>
    <dgm:pt modelId="{7A66675B-ACC0-4C0F-801F-E392D5A7921D}" type="pres">
      <dgm:prSet presAssocID="{4FFBA6A4-378F-4E12-BD17-0FD132154665}" presName="childNode" presStyleLbl="node1" presStyleIdx="8" presStyleCnt="10">
        <dgm:presLayoutVars>
          <dgm:bulletEnabled val="1"/>
        </dgm:presLayoutVars>
      </dgm:prSet>
      <dgm:spPr/>
    </dgm:pt>
    <dgm:pt modelId="{789AEE7D-5AFC-4836-8C51-412150090679}" type="pres">
      <dgm:prSet presAssocID="{4FFBA6A4-378F-4E12-BD17-0FD132154665}" presName="aSpace2" presStyleCnt="0"/>
      <dgm:spPr/>
    </dgm:pt>
    <dgm:pt modelId="{D714D762-611F-4F61-A5D3-F22EC92193F3}" type="pres">
      <dgm:prSet presAssocID="{FE0A7A42-8351-4DB2-9B10-0F0B1AE39427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39C76E00-63BD-46BD-9E8F-94D62793C7CD}" srcId="{040A2184-22E6-4FDA-973A-BB30DCE44889}" destId="{E40B722A-25DF-48BB-B70F-EA12AB43D0F5}" srcOrd="1" destOrd="0" parTransId="{7FD307BB-2C37-4DF3-9E36-CF784F95AAD5}" sibTransId="{9B4F5CA5-94C2-403A-B798-F75CF68FA1B0}"/>
    <dgm:cxn modelId="{2228E70F-E988-47BC-9C63-14E044EA4B13}" type="presOf" srcId="{FE0A7A42-8351-4DB2-9B10-0F0B1AE39427}" destId="{D714D762-611F-4F61-A5D3-F22EC92193F3}" srcOrd="0" destOrd="0" presId="urn:microsoft.com/office/officeart/2005/8/layout/lProcess2"/>
    <dgm:cxn modelId="{EC765816-6178-4315-BBF6-CE452146DA42}" srcId="{040A2184-22E6-4FDA-973A-BB30DCE44889}" destId="{FE0A7A42-8351-4DB2-9B10-0F0B1AE39427}" srcOrd="4" destOrd="0" parTransId="{8679F27B-865F-487F-9882-5C6FF0BADDF8}" sibTransId="{0573D120-5286-4F14-8545-117A1CA3CE01}"/>
    <dgm:cxn modelId="{37508C21-1A99-4034-9BF0-9E6C9A06C2AC}" type="presOf" srcId="{8C46B1AE-9065-42F2-9B3D-6FEF664BE7E6}" destId="{FA5E905F-D90E-4BE6-A581-03B15C0BD6A0}" srcOrd="0" destOrd="0" presId="urn:microsoft.com/office/officeart/2005/8/layout/lProcess2"/>
    <dgm:cxn modelId="{159BD844-B59F-4AB9-B183-9468E53CC948}" type="presOf" srcId="{8D10CF31-403A-44F8-B5FB-F27AC07FE09B}" destId="{266B0F06-A99F-4F16-82B6-84CEA41E37FE}" srcOrd="0" destOrd="0" presId="urn:microsoft.com/office/officeart/2005/8/layout/lProcess2"/>
    <dgm:cxn modelId="{7EA8DA45-FC4A-4E1A-A69F-CE61D628E36C}" type="presOf" srcId="{A600B1A1-A589-4F51-ADC4-51307898B37C}" destId="{1F6A7DC2-1601-4173-8BE2-ACCC889CB1CD}" srcOrd="1" destOrd="0" presId="urn:microsoft.com/office/officeart/2005/8/layout/lProcess2"/>
    <dgm:cxn modelId="{1E8A0E67-7DE0-4474-89F2-9D2E47F0E521}" type="presOf" srcId="{34BC00B1-7D91-4053-A48A-5FD65C237C17}" destId="{4A370B50-499B-4EEF-800E-BEE0C397FBBC}" srcOrd="0" destOrd="0" presId="urn:microsoft.com/office/officeart/2005/8/layout/lProcess2"/>
    <dgm:cxn modelId="{F9223853-80BC-4971-9375-DC869D410A53}" type="presOf" srcId="{4FFBA6A4-378F-4E12-BD17-0FD132154665}" destId="{7A66675B-ACC0-4C0F-801F-E392D5A7921D}" srcOrd="0" destOrd="0" presId="urn:microsoft.com/office/officeart/2005/8/layout/lProcess2"/>
    <dgm:cxn modelId="{19D38358-95D1-4391-8BB3-634BC88807B1}" srcId="{A600B1A1-A589-4F51-ADC4-51307898B37C}" destId="{8D10CF31-403A-44F8-B5FB-F27AC07FE09B}" srcOrd="0" destOrd="0" parTransId="{C80CF489-3A8F-4A85-9E7F-C48CC50985BE}" sibTransId="{5C49C16D-8D18-4056-9E9B-6A5DBEDDEA59}"/>
    <dgm:cxn modelId="{CC67338D-BE96-4217-AD1D-0CDF659071DF}" type="presOf" srcId="{03325CFA-576D-4231-B970-0A29D0240C0C}" destId="{0149A486-4AD3-401A-9F06-7D35EF4D60E7}" srcOrd="0" destOrd="0" presId="urn:microsoft.com/office/officeart/2005/8/layout/lProcess2"/>
    <dgm:cxn modelId="{FF831F95-3B1F-4800-A9EF-DBF8B76AD272}" type="presOf" srcId="{F2EAC1F0-B7A9-489C-92A6-13B9857BFCEA}" destId="{72956B13-959E-4ED7-8050-B354DDF46223}" srcOrd="0" destOrd="0" presId="urn:microsoft.com/office/officeart/2005/8/layout/lProcess2"/>
    <dgm:cxn modelId="{52D2BA95-63F9-4849-ADF9-DE37BA948BDF}" srcId="{1FCC7A12-C49E-4313-8B31-82D37B59A8AE}" destId="{A600B1A1-A589-4F51-ADC4-51307898B37C}" srcOrd="0" destOrd="0" parTransId="{95EEB915-46E8-4D37-88BE-382B610DF2B1}" sibTransId="{ED576391-0F5C-4896-B23C-6EAF9D986B4C}"/>
    <dgm:cxn modelId="{24F70F97-66D4-49C3-9BB6-C5E8A400A408}" type="presOf" srcId="{040A2184-22E6-4FDA-973A-BB30DCE44889}" destId="{90DB2AE0-B5B3-4DC3-8EC8-1E102CE62957}" srcOrd="1" destOrd="0" presId="urn:microsoft.com/office/officeart/2005/8/layout/lProcess2"/>
    <dgm:cxn modelId="{A6DC5BA2-6061-43FB-8213-6ABDA82EF5D1}" srcId="{040A2184-22E6-4FDA-973A-BB30DCE44889}" destId="{F2EAC1F0-B7A9-489C-92A6-13B9857BFCEA}" srcOrd="2" destOrd="0" parTransId="{B570760A-6800-4FC4-8C96-A9512A592306}" sibTransId="{CFCB0F4E-1078-4CCD-9819-06B3014A88FD}"/>
    <dgm:cxn modelId="{5529FEA3-D6D9-4CFD-A392-66D80AF833CC}" type="presOf" srcId="{A600B1A1-A589-4F51-ADC4-51307898B37C}" destId="{F85FF87C-7697-4270-9851-70BE757BDB05}" srcOrd="0" destOrd="0" presId="urn:microsoft.com/office/officeart/2005/8/layout/lProcess2"/>
    <dgm:cxn modelId="{61FF02B1-0248-4AF3-AEE4-221743106F73}" srcId="{040A2184-22E6-4FDA-973A-BB30DCE44889}" destId="{8C46B1AE-9065-42F2-9B3D-6FEF664BE7E6}" srcOrd="0" destOrd="0" parTransId="{498835CA-A49B-4D32-9D32-FB4AC0AD94ED}" sibTransId="{0B703CC1-DBDD-4742-A8C9-DFF72C33BB04}"/>
    <dgm:cxn modelId="{F41094B2-8FED-4231-BFFB-310D1C8FE0BC}" srcId="{A600B1A1-A589-4F51-ADC4-51307898B37C}" destId="{761AD833-5436-4197-BF66-4E4B42E10C84}" srcOrd="2" destOrd="0" parTransId="{FBADFF23-BB72-4BCB-A18A-9A5EEA06C0B6}" sibTransId="{1B634DF7-A52F-47F2-8A2E-2FC743FABA0B}"/>
    <dgm:cxn modelId="{0B08C1C6-5B6F-4D0D-8A6E-2F26446BDFE6}" srcId="{A600B1A1-A589-4F51-ADC4-51307898B37C}" destId="{03325CFA-576D-4231-B970-0A29D0240C0C}" srcOrd="3" destOrd="0" parTransId="{530F1898-11A4-4005-99AB-183D53F29C08}" sibTransId="{90310966-323E-4D66-8FB5-7C89524AC9EF}"/>
    <dgm:cxn modelId="{84BE96CD-C018-4AC1-9F81-7610E2E70AF6}" srcId="{A600B1A1-A589-4F51-ADC4-51307898B37C}" destId="{34BC00B1-7D91-4053-A48A-5FD65C237C17}" srcOrd="4" destOrd="0" parTransId="{262DE1F4-344D-4D6F-83D7-D3E1891E5656}" sibTransId="{3B3AACD4-BD40-4369-B84B-BA27CC25428D}"/>
    <dgm:cxn modelId="{AED038D3-1D86-45FC-B087-3CCFE891DB71}" srcId="{A600B1A1-A589-4F51-ADC4-51307898B37C}" destId="{A3CBD502-00DA-4FFF-8445-01F242A20024}" srcOrd="1" destOrd="0" parTransId="{4BD5FCEC-85EF-4DC8-B13D-57BF608CE84A}" sibTransId="{0AA9826A-A059-4BF8-9BEE-FE40F329B1B9}"/>
    <dgm:cxn modelId="{0CE420D5-76BC-4451-9161-764852B3DDE2}" type="presOf" srcId="{761AD833-5436-4197-BF66-4E4B42E10C84}" destId="{19FFAE9D-09B7-4FD4-916F-0CBCD231772F}" srcOrd="0" destOrd="0" presId="urn:microsoft.com/office/officeart/2005/8/layout/lProcess2"/>
    <dgm:cxn modelId="{C52EF5D5-C87E-490D-8245-16CEBEE683BE}" type="presOf" srcId="{E40B722A-25DF-48BB-B70F-EA12AB43D0F5}" destId="{8507D8CB-A78B-4985-AC6A-18B787449104}" srcOrd="0" destOrd="0" presId="urn:microsoft.com/office/officeart/2005/8/layout/lProcess2"/>
    <dgm:cxn modelId="{F317D6D7-2CC5-4155-A0A5-0024B50CA28E}" srcId="{040A2184-22E6-4FDA-973A-BB30DCE44889}" destId="{4FFBA6A4-378F-4E12-BD17-0FD132154665}" srcOrd="3" destOrd="0" parTransId="{64382F48-8E96-4626-AC68-4FCC15FEE5BB}" sibTransId="{E4E65156-D027-46C1-A721-11E6690B7BC0}"/>
    <dgm:cxn modelId="{EE0A14DD-978F-484C-AE1B-29D2BAE04653}" srcId="{1FCC7A12-C49E-4313-8B31-82D37B59A8AE}" destId="{040A2184-22E6-4FDA-973A-BB30DCE44889}" srcOrd="1" destOrd="0" parTransId="{8C6F1A8D-910D-400C-90B6-FE9FF5AB4F4A}" sibTransId="{33A6610F-A353-4B1E-9495-205E08D2A7FB}"/>
    <dgm:cxn modelId="{6D32A0DD-17FC-477E-B228-FC3482424B4C}" type="presOf" srcId="{040A2184-22E6-4FDA-973A-BB30DCE44889}" destId="{E3AB1227-7305-488F-ADA2-B5CEDE07B6EF}" srcOrd="0" destOrd="0" presId="urn:microsoft.com/office/officeart/2005/8/layout/lProcess2"/>
    <dgm:cxn modelId="{F20854E0-6C3C-4B5C-BC39-2DEFF89920C7}" type="presOf" srcId="{A3CBD502-00DA-4FFF-8445-01F242A20024}" destId="{46B494F4-6911-4173-A824-6C3D7FC42817}" srcOrd="0" destOrd="0" presId="urn:microsoft.com/office/officeart/2005/8/layout/lProcess2"/>
    <dgm:cxn modelId="{B09512F2-9484-44D2-AC0C-96CF6A61B8DF}" type="presOf" srcId="{1FCC7A12-C49E-4313-8B31-82D37B59A8AE}" destId="{7F647AAB-F694-4350-95A9-C200049C4A77}" srcOrd="0" destOrd="0" presId="urn:microsoft.com/office/officeart/2005/8/layout/lProcess2"/>
    <dgm:cxn modelId="{C7209D78-82DE-4709-9736-3196F8781DEA}" type="presParOf" srcId="{7F647AAB-F694-4350-95A9-C200049C4A77}" destId="{D11A49A4-6558-4E20-B25D-6D5C05637240}" srcOrd="0" destOrd="0" presId="urn:microsoft.com/office/officeart/2005/8/layout/lProcess2"/>
    <dgm:cxn modelId="{2802AFBD-ABA1-4EA0-AFB4-2A7DF0D5EF2E}" type="presParOf" srcId="{D11A49A4-6558-4E20-B25D-6D5C05637240}" destId="{F85FF87C-7697-4270-9851-70BE757BDB05}" srcOrd="0" destOrd="0" presId="urn:microsoft.com/office/officeart/2005/8/layout/lProcess2"/>
    <dgm:cxn modelId="{BBF838DE-CC9B-47C5-BA77-F5FDFD080CEC}" type="presParOf" srcId="{D11A49A4-6558-4E20-B25D-6D5C05637240}" destId="{1F6A7DC2-1601-4173-8BE2-ACCC889CB1CD}" srcOrd="1" destOrd="0" presId="urn:microsoft.com/office/officeart/2005/8/layout/lProcess2"/>
    <dgm:cxn modelId="{ADA1F922-8854-4456-9896-4B6BC95BF18F}" type="presParOf" srcId="{D11A49A4-6558-4E20-B25D-6D5C05637240}" destId="{4AE9B110-D0B3-4330-BBD1-7FA768E22D23}" srcOrd="2" destOrd="0" presId="urn:microsoft.com/office/officeart/2005/8/layout/lProcess2"/>
    <dgm:cxn modelId="{D2497065-DD0A-482E-9251-7968B428BC41}" type="presParOf" srcId="{4AE9B110-D0B3-4330-BBD1-7FA768E22D23}" destId="{E655BD75-AD97-4187-BC94-71789652F91A}" srcOrd="0" destOrd="0" presId="urn:microsoft.com/office/officeart/2005/8/layout/lProcess2"/>
    <dgm:cxn modelId="{181C9AD3-0177-4C0F-BA88-29490DBD639C}" type="presParOf" srcId="{E655BD75-AD97-4187-BC94-71789652F91A}" destId="{266B0F06-A99F-4F16-82B6-84CEA41E37FE}" srcOrd="0" destOrd="0" presId="urn:microsoft.com/office/officeart/2005/8/layout/lProcess2"/>
    <dgm:cxn modelId="{15EECEB8-2757-48FA-81BB-BBF5F48DDC7F}" type="presParOf" srcId="{E655BD75-AD97-4187-BC94-71789652F91A}" destId="{6AEA109E-2530-4E54-A837-2F35045196EA}" srcOrd="1" destOrd="0" presId="urn:microsoft.com/office/officeart/2005/8/layout/lProcess2"/>
    <dgm:cxn modelId="{C3FACC71-4887-47BE-A38F-A93386364F31}" type="presParOf" srcId="{E655BD75-AD97-4187-BC94-71789652F91A}" destId="{46B494F4-6911-4173-A824-6C3D7FC42817}" srcOrd="2" destOrd="0" presId="urn:microsoft.com/office/officeart/2005/8/layout/lProcess2"/>
    <dgm:cxn modelId="{C9D3F513-FB3F-49B7-A4D6-A68BE97F60B4}" type="presParOf" srcId="{E655BD75-AD97-4187-BC94-71789652F91A}" destId="{DED761A9-7EB3-4D32-9CC1-D259DEB68D3C}" srcOrd="3" destOrd="0" presId="urn:microsoft.com/office/officeart/2005/8/layout/lProcess2"/>
    <dgm:cxn modelId="{D90DC6C4-C800-4EC7-B425-559FBAC97C1B}" type="presParOf" srcId="{E655BD75-AD97-4187-BC94-71789652F91A}" destId="{19FFAE9D-09B7-4FD4-916F-0CBCD231772F}" srcOrd="4" destOrd="0" presId="urn:microsoft.com/office/officeart/2005/8/layout/lProcess2"/>
    <dgm:cxn modelId="{BF0752AA-F37E-410F-A0B9-7768571CDD54}" type="presParOf" srcId="{E655BD75-AD97-4187-BC94-71789652F91A}" destId="{F91BE211-8AF0-4CDE-A27B-7B2A0523C479}" srcOrd="5" destOrd="0" presId="urn:microsoft.com/office/officeart/2005/8/layout/lProcess2"/>
    <dgm:cxn modelId="{E8B2DF3B-DC88-4050-9B1F-EB344A529651}" type="presParOf" srcId="{E655BD75-AD97-4187-BC94-71789652F91A}" destId="{0149A486-4AD3-401A-9F06-7D35EF4D60E7}" srcOrd="6" destOrd="0" presId="urn:microsoft.com/office/officeart/2005/8/layout/lProcess2"/>
    <dgm:cxn modelId="{EC44C1BD-DECF-42AA-AB8B-468642541985}" type="presParOf" srcId="{E655BD75-AD97-4187-BC94-71789652F91A}" destId="{E4E6C6DB-693B-4EEE-89A2-4730BAD123CF}" srcOrd="7" destOrd="0" presId="urn:microsoft.com/office/officeart/2005/8/layout/lProcess2"/>
    <dgm:cxn modelId="{D364846E-7AD4-4F7C-9266-A15107344BD2}" type="presParOf" srcId="{E655BD75-AD97-4187-BC94-71789652F91A}" destId="{4A370B50-499B-4EEF-800E-BEE0C397FBBC}" srcOrd="8" destOrd="0" presId="urn:microsoft.com/office/officeart/2005/8/layout/lProcess2"/>
    <dgm:cxn modelId="{BDF2ED1A-5799-4BE6-8005-75778511ADE9}" type="presParOf" srcId="{7F647AAB-F694-4350-95A9-C200049C4A77}" destId="{1E8552F9-D753-467C-BBC7-F03B390A30FF}" srcOrd="1" destOrd="0" presId="urn:microsoft.com/office/officeart/2005/8/layout/lProcess2"/>
    <dgm:cxn modelId="{C01F3406-C38C-43DD-BF24-B375E9643466}" type="presParOf" srcId="{7F647AAB-F694-4350-95A9-C200049C4A77}" destId="{57B0AA64-D93B-401B-AAE7-345B6BF7719D}" srcOrd="2" destOrd="0" presId="urn:microsoft.com/office/officeart/2005/8/layout/lProcess2"/>
    <dgm:cxn modelId="{71528499-EBE0-4E8D-8FD6-1C1BBA882ECB}" type="presParOf" srcId="{57B0AA64-D93B-401B-AAE7-345B6BF7719D}" destId="{E3AB1227-7305-488F-ADA2-B5CEDE07B6EF}" srcOrd="0" destOrd="0" presId="urn:microsoft.com/office/officeart/2005/8/layout/lProcess2"/>
    <dgm:cxn modelId="{3F3BF31C-E05E-46B3-9FD6-5D5D5A888511}" type="presParOf" srcId="{57B0AA64-D93B-401B-AAE7-345B6BF7719D}" destId="{90DB2AE0-B5B3-4DC3-8EC8-1E102CE62957}" srcOrd="1" destOrd="0" presId="urn:microsoft.com/office/officeart/2005/8/layout/lProcess2"/>
    <dgm:cxn modelId="{DB8A2E6A-6B08-4115-8E4C-D5F719A282DC}" type="presParOf" srcId="{57B0AA64-D93B-401B-AAE7-345B6BF7719D}" destId="{D52D8A4C-BCCE-4F88-B81E-6CAA7C2A4312}" srcOrd="2" destOrd="0" presId="urn:microsoft.com/office/officeart/2005/8/layout/lProcess2"/>
    <dgm:cxn modelId="{A42F45D9-D27E-4A5E-A3B0-73C3787850FA}" type="presParOf" srcId="{D52D8A4C-BCCE-4F88-B81E-6CAA7C2A4312}" destId="{16AF4E37-4F9F-4A59-A9C6-973AEC1C0C3C}" srcOrd="0" destOrd="0" presId="urn:microsoft.com/office/officeart/2005/8/layout/lProcess2"/>
    <dgm:cxn modelId="{A7105D40-76A5-43AF-9F80-5424700C0BFA}" type="presParOf" srcId="{16AF4E37-4F9F-4A59-A9C6-973AEC1C0C3C}" destId="{FA5E905F-D90E-4BE6-A581-03B15C0BD6A0}" srcOrd="0" destOrd="0" presId="urn:microsoft.com/office/officeart/2005/8/layout/lProcess2"/>
    <dgm:cxn modelId="{854C0690-2EED-4457-8790-783B89DD7E70}" type="presParOf" srcId="{16AF4E37-4F9F-4A59-A9C6-973AEC1C0C3C}" destId="{22001518-A491-48A8-8820-ABF141D7FFD8}" srcOrd="1" destOrd="0" presId="urn:microsoft.com/office/officeart/2005/8/layout/lProcess2"/>
    <dgm:cxn modelId="{C5274901-E34E-4C3C-9492-818BF05770D6}" type="presParOf" srcId="{16AF4E37-4F9F-4A59-A9C6-973AEC1C0C3C}" destId="{8507D8CB-A78B-4985-AC6A-18B787449104}" srcOrd="2" destOrd="0" presId="urn:microsoft.com/office/officeart/2005/8/layout/lProcess2"/>
    <dgm:cxn modelId="{B30F6688-01AD-4C75-8A56-823374F151A4}" type="presParOf" srcId="{16AF4E37-4F9F-4A59-A9C6-973AEC1C0C3C}" destId="{B954B4EE-CA5A-43C6-A1DB-E1E18C6C0E33}" srcOrd="3" destOrd="0" presId="urn:microsoft.com/office/officeart/2005/8/layout/lProcess2"/>
    <dgm:cxn modelId="{943A997C-FF28-4218-8413-02C3E6556958}" type="presParOf" srcId="{16AF4E37-4F9F-4A59-A9C6-973AEC1C0C3C}" destId="{72956B13-959E-4ED7-8050-B354DDF46223}" srcOrd="4" destOrd="0" presId="urn:microsoft.com/office/officeart/2005/8/layout/lProcess2"/>
    <dgm:cxn modelId="{6B118947-0344-44C6-A3DE-B600E774EE0C}" type="presParOf" srcId="{16AF4E37-4F9F-4A59-A9C6-973AEC1C0C3C}" destId="{A0955F51-9CC4-488D-ACD8-60CBC5C560CD}" srcOrd="5" destOrd="0" presId="urn:microsoft.com/office/officeart/2005/8/layout/lProcess2"/>
    <dgm:cxn modelId="{CA14ECD7-F52A-445B-8614-AD23C43D08A9}" type="presParOf" srcId="{16AF4E37-4F9F-4A59-A9C6-973AEC1C0C3C}" destId="{7A66675B-ACC0-4C0F-801F-E392D5A7921D}" srcOrd="6" destOrd="0" presId="urn:microsoft.com/office/officeart/2005/8/layout/lProcess2"/>
    <dgm:cxn modelId="{20CABE56-B95D-4985-96B1-72E8B27487C5}" type="presParOf" srcId="{16AF4E37-4F9F-4A59-A9C6-973AEC1C0C3C}" destId="{789AEE7D-5AFC-4836-8C51-412150090679}" srcOrd="7" destOrd="0" presId="urn:microsoft.com/office/officeart/2005/8/layout/lProcess2"/>
    <dgm:cxn modelId="{745B75BF-F0F5-479A-99E8-CD2A085FA753}" type="presParOf" srcId="{16AF4E37-4F9F-4A59-A9C6-973AEC1C0C3C}" destId="{D714D762-611F-4F61-A5D3-F22EC92193F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CC7A12-C49E-4313-8B31-82D37B59A8AE}" type="doc">
      <dgm:prSet loTypeId="urn:microsoft.com/office/officeart/2005/8/layout/lProcess2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TW" altLang="en-US"/>
        </a:p>
      </dgm:t>
    </dgm:pt>
    <dgm:pt modelId="{040A2184-22E6-4FDA-973A-BB30DCE44889}">
      <dgm:prSet phldrT="[文字]"/>
      <dgm:spPr/>
      <dgm:t>
        <a:bodyPr/>
        <a:lstStyle/>
        <a:p>
          <a:pPr rtl="0"/>
          <a:r>
            <a:rPr lang="en-US" altLang="zh-TW" dirty="0"/>
            <a:t>Conv1D</a:t>
          </a:r>
          <a:endParaRPr lang="zh-TW" altLang="en-US" dirty="0"/>
        </a:p>
      </dgm:t>
    </dgm:pt>
    <dgm:pt modelId="{8C6F1A8D-910D-400C-90B6-FE9FF5AB4F4A}" type="parTrans" cxnId="{EE0A14DD-978F-484C-AE1B-29D2BAE04653}">
      <dgm:prSet/>
      <dgm:spPr/>
      <dgm:t>
        <a:bodyPr/>
        <a:lstStyle/>
        <a:p>
          <a:endParaRPr lang="zh-TW" altLang="en-US"/>
        </a:p>
      </dgm:t>
    </dgm:pt>
    <dgm:pt modelId="{33A6610F-A353-4B1E-9495-205E08D2A7FB}" type="sibTrans" cxnId="{EE0A14DD-978F-484C-AE1B-29D2BAE04653}">
      <dgm:prSet/>
      <dgm:spPr/>
      <dgm:t>
        <a:bodyPr/>
        <a:lstStyle/>
        <a:p>
          <a:endParaRPr lang="zh-TW" altLang="en-US"/>
        </a:p>
      </dgm:t>
    </dgm:pt>
    <dgm:pt modelId="{8C46B1AE-9065-42F2-9B3D-6FEF664BE7E6}">
      <dgm:prSet phldrT="[文字]"/>
      <dgm:spPr/>
      <dgm:t>
        <a:bodyPr/>
        <a:lstStyle/>
        <a:p>
          <a:pPr rtl="0"/>
          <a:r>
            <a:rPr lang="en-US" altLang="zh-TW" dirty="0"/>
            <a:t>Res-Conv1D</a:t>
          </a:r>
          <a:endParaRPr lang="zh-TW" altLang="en-US" dirty="0"/>
        </a:p>
      </dgm:t>
    </dgm:pt>
    <dgm:pt modelId="{498835CA-A49B-4D32-9D32-FB4AC0AD94ED}" type="parTrans" cxnId="{61FF02B1-0248-4AF3-AEE4-221743106F73}">
      <dgm:prSet/>
      <dgm:spPr/>
      <dgm:t>
        <a:bodyPr/>
        <a:lstStyle/>
        <a:p>
          <a:endParaRPr lang="zh-TW" altLang="en-US"/>
        </a:p>
      </dgm:t>
    </dgm:pt>
    <dgm:pt modelId="{0B703CC1-DBDD-4742-A8C9-DFF72C33BB04}" type="sibTrans" cxnId="{61FF02B1-0248-4AF3-AEE4-221743106F73}">
      <dgm:prSet/>
      <dgm:spPr/>
      <dgm:t>
        <a:bodyPr/>
        <a:lstStyle/>
        <a:p>
          <a:endParaRPr lang="zh-TW" altLang="en-US"/>
        </a:p>
      </dgm:t>
    </dgm:pt>
    <dgm:pt modelId="{E40B722A-25DF-48BB-B70F-EA12AB43D0F5}">
      <dgm:prSet phldrT="[文字]"/>
      <dgm:spPr/>
      <dgm:t>
        <a:bodyPr/>
        <a:lstStyle/>
        <a:p>
          <a:pPr rtl="0"/>
          <a:r>
            <a:rPr lang="en-US" altLang="zh-TW" dirty="0"/>
            <a:t>Res-Conv1D</a:t>
          </a:r>
          <a:br>
            <a:rPr lang="en-US" altLang="zh-TW" dirty="0"/>
          </a:br>
          <a:r>
            <a:rPr lang="en-US" altLang="zh-TW" dirty="0"/>
            <a:t>Self-attention</a:t>
          </a:r>
          <a:endParaRPr lang="zh-TW" altLang="en-US" dirty="0"/>
        </a:p>
      </dgm:t>
    </dgm:pt>
    <dgm:pt modelId="{7FD307BB-2C37-4DF3-9E36-CF784F95AAD5}" type="parTrans" cxnId="{39C76E00-63BD-46BD-9E8F-94D62793C7CD}">
      <dgm:prSet/>
      <dgm:spPr/>
      <dgm:t>
        <a:bodyPr/>
        <a:lstStyle/>
        <a:p>
          <a:endParaRPr lang="zh-TW" altLang="en-US"/>
        </a:p>
      </dgm:t>
    </dgm:pt>
    <dgm:pt modelId="{9B4F5CA5-94C2-403A-B798-F75CF68FA1B0}" type="sibTrans" cxnId="{39C76E00-63BD-46BD-9E8F-94D62793C7CD}">
      <dgm:prSet/>
      <dgm:spPr/>
      <dgm:t>
        <a:bodyPr/>
        <a:lstStyle/>
        <a:p>
          <a:endParaRPr lang="zh-TW" altLang="en-US"/>
        </a:p>
      </dgm:t>
    </dgm:pt>
    <dgm:pt modelId="{F2EAC1F0-B7A9-489C-92A6-13B9857BFCEA}">
      <dgm:prSet phldrT="[文字]"/>
      <dgm:spPr/>
      <dgm:t>
        <a:bodyPr/>
        <a:lstStyle/>
        <a:p>
          <a:pPr rtl="0"/>
          <a:r>
            <a:rPr lang="en-US" altLang="zh-TW" dirty="0"/>
            <a:t>Focal-Loss</a:t>
          </a:r>
          <a:endParaRPr lang="zh-TW" altLang="en-US" dirty="0"/>
        </a:p>
      </dgm:t>
    </dgm:pt>
    <dgm:pt modelId="{B570760A-6800-4FC4-8C96-A9512A592306}" type="parTrans" cxnId="{A6DC5BA2-6061-43FB-8213-6ABDA82EF5D1}">
      <dgm:prSet/>
      <dgm:spPr/>
      <dgm:t>
        <a:bodyPr/>
        <a:lstStyle/>
        <a:p>
          <a:endParaRPr lang="zh-TW" altLang="en-US"/>
        </a:p>
      </dgm:t>
    </dgm:pt>
    <dgm:pt modelId="{CFCB0F4E-1078-4CCD-9819-06B3014A88FD}" type="sibTrans" cxnId="{A6DC5BA2-6061-43FB-8213-6ABDA82EF5D1}">
      <dgm:prSet/>
      <dgm:spPr/>
      <dgm:t>
        <a:bodyPr/>
        <a:lstStyle/>
        <a:p>
          <a:endParaRPr lang="zh-TW" altLang="en-US"/>
        </a:p>
      </dgm:t>
    </dgm:pt>
    <dgm:pt modelId="{FE0A7A42-8351-4DB2-9B10-0F0B1AE39427}">
      <dgm:prSet phldrT="[文字]"/>
      <dgm:spPr/>
      <dgm:t>
        <a:bodyPr/>
        <a:lstStyle/>
        <a:p>
          <a:pPr rtl="0"/>
          <a:r>
            <a:rPr lang="en-US" altLang="zh-TW"/>
            <a:t>Multi-Loss</a:t>
          </a:r>
          <a:endParaRPr lang="zh-TW" altLang="en-US" dirty="0"/>
        </a:p>
      </dgm:t>
    </dgm:pt>
    <dgm:pt modelId="{8679F27B-865F-487F-9882-5C6FF0BADDF8}" type="parTrans" cxnId="{EC765816-6178-4315-BBF6-CE452146DA42}">
      <dgm:prSet/>
      <dgm:spPr/>
      <dgm:t>
        <a:bodyPr/>
        <a:lstStyle/>
        <a:p>
          <a:endParaRPr lang="zh-TW" altLang="en-US"/>
        </a:p>
      </dgm:t>
    </dgm:pt>
    <dgm:pt modelId="{0573D120-5286-4F14-8545-117A1CA3CE01}" type="sibTrans" cxnId="{EC765816-6178-4315-BBF6-CE452146DA42}">
      <dgm:prSet/>
      <dgm:spPr/>
      <dgm:t>
        <a:bodyPr/>
        <a:lstStyle/>
        <a:p>
          <a:endParaRPr lang="zh-TW" altLang="en-US"/>
        </a:p>
      </dgm:t>
    </dgm:pt>
    <dgm:pt modelId="{4FFBA6A4-378F-4E12-BD17-0FD132154665}">
      <dgm:prSet phldrT="[文字]"/>
      <dgm:spPr/>
      <dgm:t>
        <a:bodyPr/>
        <a:lstStyle/>
        <a:p>
          <a:pPr rtl="0"/>
          <a:r>
            <a:rPr lang="en-US" altLang="zh-TW"/>
            <a:t>Gaussion-Loss</a:t>
          </a:r>
          <a:endParaRPr lang="zh-TW" altLang="en-US" dirty="0"/>
        </a:p>
      </dgm:t>
    </dgm:pt>
    <dgm:pt modelId="{64382F48-8E96-4626-AC68-4FCC15FEE5BB}" type="parTrans" cxnId="{F317D6D7-2CC5-4155-A0A5-0024B50CA28E}">
      <dgm:prSet/>
      <dgm:spPr/>
      <dgm:t>
        <a:bodyPr/>
        <a:lstStyle/>
        <a:p>
          <a:endParaRPr lang="zh-TW" altLang="en-US"/>
        </a:p>
      </dgm:t>
    </dgm:pt>
    <dgm:pt modelId="{E4E65156-D027-46C1-A721-11E6690B7BC0}" type="sibTrans" cxnId="{F317D6D7-2CC5-4155-A0A5-0024B50CA28E}">
      <dgm:prSet/>
      <dgm:spPr/>
      <dgm:t>
        <a:bodyPr/>
        <a:lstStyle/>
        <a:p>
          <a:endParaRPr lang="zh-TW" altLang="en-US"/>
        </a:p>
      </dgm:t>
    </dgm:pt>
    <dgm:pt modelId="{7F647AAB-F694-4350-95A9-C200049C4A77}" type="pres">
      <dgm:prSet presAssocID="{1FCC7A12-C49E-4313-8B31-82D37B59A8AE}" presName="theList" presStyleCnt="0">
        <dgm:presLayoutVars>
          <dgm:dir/>
          <dgm:animLvl val="lvl"/>
          <dgm:resizeHandles val="exact"/>
        </dgm:presLayoutVars>
      </dgm:prSet>
      <dgm:spPr/>
    </dgm:pt>
    <dgm:pt modelId="{57B0AA64-D93B-401B-AAE7-345B6BF7719D}" type="pres">
      <dgm:prSet presAssocID="{040A2184-22E6-4FDA-973A-BB30DCE44889}" presName="compNode" presStyleCnt="0"/>
      <dgm:spPr/>
    </dgm:pt>
    <dgm:pt modelId="{E3AB1227-7305-488F-ADA2-B5CEDE07B6EF}" type="pres">
      <dgm:prSet presAssocID="{040A2184-22E6-4FDA-973A-BB30DCE44889}" presName="aNode" presStyleLbl="bgShp" presStyleIdx="0" presStyleCnt="1" custLinFactNeighborX="31395" custLinFactNeighborY="-262"/>
      <dgm:spPr/>
    </dgm:pt>
    <dgm:pt modelId="{90DB2AE0-B5B3-4DC3-8EC8-1E102CE62957}" type="pres">
      <dgm:prSet presAssocID="{040A2184-22E6-4FDA-973A-BB30DCE44889}" presName="textNode" presStyleLbl="bgShp" presStyleIdx="0" presStyleCnt="1"/>
      <dgm:spPr/>
    </dgm:pt>
    <dgm:pt modelId="{D52D8A4C-BCCE-4F88-B81E-6CAA7C2A4312}" type="pres">
      <dgm:prSet presAssocID="{040A2184-22E6-4FDA-973A-BB30DCE44889}" presName="compChildNode" presStyleCnt="0"/>
      <dgm:spPr/>
    </dgm:pt>
    <dgm:pt modelId="{16AF4E37-4F9F-4A59-A9C6-973AEC1C0C3C}" type="pres">
      <dgm:prSet presAssocID="{040A2184-22E6-4FDA-973A-BB30DCE44889}" presName="theInnerList" presStyleCnt="0"/>
      <dgm:spPr/>
    </dgm:pt>
    <dgm:pt modelId="{FA5E905F-D90E-4BE6-A581-03B15C0BD6A0}" type="pres">
      <dgm:prSet presAssocID="{8C46B1AE-9065-42F2-9B3D-6FEF664BE7E6}" presName="childNode" presStyleLbl="node1" presStyleIdx="0" presStyleCnt="5">
        <dgm:presLayoutVars>
          <dgm:bulletEnabled val="1"/>
        </dgm:presLayoutVars>
      </dgm:prSet>
      <dgm:spPr/>
    </dgm:pt>
    <dgm:pt modelId="{22001518-A491-48A8-8820-ABF141D7FFD8}" type="pres">
      <dgm:prSet presAssocID="{8C46B1AE-9065-42F2-9B3D-6FEF664BE7E6}" presName="aSpace2" presStyleCnt="0"/>
      <dgm:spPr/>
    </dgm:pt>
    <dgm:pt modelId="{8507D8CB-A78B-4985-AC6A-18B787449104}" type="pres">
      <dgm:prSet presAssocID="{E40B722A-25DF-48BB-B70F-EA12AB43D0F5}" presName="childNode" presStyleLbl="node1" presStyleIdx="1" presStyleCnt="5">
        <dgm:presLayoutVars>
          <dgm:bulletEnabled val="1"/>
        </dgm:presLayoutVars>
      </dgm:prSet>
      <dgm:spPr/>
    </dgm:pt>
    <dgm:pt modelId="{B954B4EE-CA5A-43C6-A1DB-E1E18C6C0E33}" type="pres">
      <dgm:prSet presAssocID="{E40B722A-25DF-48BB-B70F-EA12AB43D0F5}" presName="aSpace2" presStyleCnt="0"/>
      <dgm:spPr/>
    </dgm:pt>
    <dgm:pt modelId="{72956B13-959E-4ED7-8050-B354DDF46223}" type="pres">
      <dgm:prSet presAssocID="{F2EAC1F0-B7A9-489C-92A6-13B9857BFCEA}" presName="childNode" presStyleLbl="node1" presStyleIdx="2" presStyleCnt="5">
        <dgm:presLayoutVars>
          <dgm:bulletEnabled val="1"/>
        </dgm:presLayoutVars>
      </dgm:prSet>
      <dgm:spPr/>
    </dgm:pt>
    <dgm:pt modelId="{A0955F51-9CC4-488D-ACD8-60CBC5C560CD}" type="pres">
      <dgm:prSet presAssocID="{F2EAC1F0-B7A9-489C-92A6-13B9857BFCEA}" presName="aSpace2" presStyleCnt="0"/>
      <dgm:spPr/>
    </dgm:pt>
    <dgm:pt modelId="{7A66675B-ACC0-4C0F-801F-E392D5A7921D}" type="pres">
      <dgm:prSet presAssocID="{4FFBA6A4-378F-4E12-BD17-0FD132154665}" presName="childNode" presStyleLbl="node1" presStyleIdx="3" presStyleCnt="5">
        <dgm:presLayoutVars>
          <dgm:bulletEnabled val="1"/>
        </dgm:presLayoutVars>
      </dgm:prSet>
      <dgm:spPr/>
    </dgm:pt>
    <dgm:pt modelId="{789AEE7D-5AFC-4836-8C51-412150090679}" type="pres">
      <dgm:prSet presAssocID="{4FFBA6A4-378F-4E12-BD17-0FD132154665}" presName="aSpace2" presStyleCnt="0"/>
      <dgm:spPr/>
    </dgm:pt>
    <dgm:pt modelId="{D714D762-611F-4F61-A5D3-F22EC92193F3}" type="pres">
      <dgm:prSet presAssocID="{FE0A7A42-8351-4DB2-9B10-0F0B1AE39427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39C76E00-63BD-46BD-9E8F-94D62793C7CD}" srcId="{040A2184-22E6-4FDA-973A-BB30DCE44889}" destId="{E40B722A-25DF-48BB-B70F-EA12AB43D0F5}" srcOrd="1" destOrd="0" parTransId="{7FD307BB-2C37-4DF3-9E36-CF784F95AAD5}" sibTransId="{9B4F5CA5-94C2-403A-B798-F75CF68FA1B0}"/>
    <dgm:cxn modelId="{EC765816-6178-4315-BBF6-CE452146DA42}" srcId="{040A2184-22E6-4FDA-973A-BB30DCE44889}" destId="{FE0A7A42-8351-4DB2-9B10-0F0B1AE39427}" srcOrd="4" destOrd="0" parTransId="{8679F27B-865F-487F-9882-5C6FF0BADDF8}" sibTransId="{0573D120-5286-4F14-8545-117A1CA3CE01}"/>
    <dgm:cxn modelId="{D2F52C2A-3581-45C7-A3CF-E4F2BDD05A8E}" type="presOf" srcId="{8C46B1AE-9065-42F2-9B3D-6FEF664BE7E6}" destId="{FA5E905F-D90E-4BE6-A581-03B15C0BD6A0}" srcOrd="0" destOrd="0" presId="urn:microsoft.com/office/officeart/2005/8/layout/lProcess2"/>
    <dgm:cxn modelId="{0260A72C-A913-455A-BCD3-7F82C6BB715F}" type="presOf" srcId="{FE0A7A42-8351-4DB2-9B10-0F0B1AE39427}" destId="{D714D762-611F-4F61-A5D3-F22EC92193F3}" srcOrd="0" destOrd="0" presId="urn:microsoft.com/office/officeart/2005/8/layout/lProcess2"/>
    <dgm:cxn modelId="{62A54F62-78E9-4078-B41D-B02CB24DCDFE}" type="presOf" srcId="{4FFBA6A4-378F-4E12-BD17-0FD132154665}" destId="{7A66675B-ACC0-4C0F-801F-E392D5A7921D}" srcOrd="0" destOrd="0" presId="urn:microsoft.com/office/officeart/2005/8/layout/lProcess2"/>
    <dgm:cxn modelId="{FC409073-E4AF-42E3-9F15-E1F0DF1A1D6E}" type="presOf" srcId="{E40B722A-25DF-48BB-B70F-EA12AB43D0F5}" destId="{8507D8CB-A78B-4985-AC6A-18B787449104}" srcOrd="0" destOrd="0" presId="urn:microsoft.com/office/officeart/2005/8/layout/lProcess2"/>
    <dgm:cxn modelId="{A6DC5BA2-6061-43FB-8213-6ABDA82EF5D1}" srcId="{040A2184-22E6-4FDA-973A-BB30DCE44889}" destId="{F2EAC1F0-B7A9-489C-92A6-13B9857BFCEA}" srcOrd="2" destOrd="0" parTransId="{B570760A-6800-4FC4-8C96-A9512A592306}" sibTransId="{CFCB0F4E-1078-4CCD-9819-06B3014A88FD}"/>
    <dgm:cxn modelId="{61FF02B1-0248-4AF3-AEE4-221743106F73}" srcId="{040A2184-22E6-4FDA-973A-BB30DCE44889}" destId="{8C46B1AE-9065-42F2-9B3D-6FEF664BE7E6}" srcOrd="0" destOrd="0" parTransId="{498835CA-A49B-4D32-9D32-FB4AC0AD94ED}" sibTransId="{0B703CC1-DBDD-4742-A8C9-DFF72C33BB04}"/>
    <dgm:cxn modelId="{535683C5-6C41-440B-AB7B-1D9FE83D872A}" type="presOf" srcId="{1FCC7A12-C49E-4313-8B31-82D37B59A8AE}" destId="{7F647AAB-F694-4350-95A9-C200049C4A77}" srcOrd="0" destOrd="0" presId="urn:microsoft.com/office/officeart/2005/8/layout/lProcess2"/>
    <dgm:cxn modelId="{BC29D7C7-2BA0-4A52-9C9D-A6B82D6218F5}" type="presOf" srcId="{040A2184-22E6-4FDA-973A-BB30DCE44889}" destId="{90DB2AE0-B5B3-4DC3-8EC8-1E102CE62957}" srcOrd="1" destOrd="0" presId="urn:microsoft.com/office/officeart/2005/8/layout/lProcess2"/>
    <dgm:cxn modelId="{F317D6D7-2CC5-4155-A0A5-0024B50CA28E}" srcId="{040A2184-22E6-4FDA-973A-BB30DCE44889}" destId="{4FFBA6A4-378F-4E12-BD17-0FD132154665}" srcOrd="3" destOrd="0" parTransId="{64382F48-8E96-4626-AC68-4FCC15FEE5BB}" sibTransId="{E4E65156-D027-46C1-A721-11E6690B7BC0}"/>
    <dgm:cxn modelId="{EE0A14DD-978F-484C-AE1B-29D2BAE04653}" srcId="{1FCC7A12-C49E-4313-8B31-82D37B59A8AE}" destId="{040A2184-22E6-4FDA-973A-BB30DCE44889}" srcOrd="0" destOrd="0" parTransId="{8C6F1A8D-910D-400C-90B6-FE9FF5AB4F4A}" sibTransId="{33A6610F-A353-4B1E-9495-205E08D2A7FB}"/>
    <dgm:cxn modelId="{E62CFDFD-9C5D-4DE3-A292-F84304CDE01E}" type="presOf" srcId="{040A2184-22E6-4FDA-973A-BB30DCE44889}" destId="{E3AB1227-7305-488F-ADA2-B5CEDE07B6EF}" srcOrd="0" destOrd="0" presId="urn:microsoft.com/office/officeart/2005/8/layout/lProcess2"/>
    <dgm:cxn modelId="{E50B8CFF-FF63-4FA4-A04F-980652FF0781}" type="presOf" srcId="{F2EAC1F0-B7A9-489C-92A6-13B9857BFCEA}" destId="{72956B13-959E-4ED7-8050-B354DDF46223}" srcOrd="0" destOrd="0" presId="urn:microsoft.com/office/officeart/2005/8/layout/lProcess2"/>
    <dgm:cxn modelId="{17B78A98-3517-4B3A-8D76-EEFA3E6BBCED}" type="presParOf" srcId="{7F647AAB-F694-4350-95A9-C200049C4A77}" destId="{57B0AA64-D93B-401B-AAE7-345B6BF7719D}" srcOrd="0" destOrd="0" presId="urn:microsoft.com/office/officeart/2005/8/layout/lProcess2"/>
    <dgm:cxn modelId="{66CB92A6-D3D3-4E12-BF78-7A8B5C0127DF}" type="presParOf" srcId="{57B0AA64-D93B-401B-AAE7-345B6BF7719D}" destId="{E3AB1227-7305-488F-ADA2-B5CEDE07B6EF}" srcOrd="0" destOrd="0" presId="urn:microsoft.com/office/officeart/2005/8/layout/lProcess2"/>
    <dgm:cxn modelId="{AE04573C-2493-44AB-80EA-0090CDC2C62C}" type="presParOf" srcId="{57B0AA64-D93B-401B-AAE7-345B6BF7719D}" destId="{90DB2AE0-B5B3-4DC3-8EC8-1E102CE62957}" srcOrd="1" destOrd="0" presId="urn:microsoft.com/office/officeart/2005/8/layout/lProcess2"/>
    <dgm:cxn modelId="{83EC1742-7309-47F2-92A7-1539836BB0E9}" type="presParOf" srcId="{57B0AA64-D93B-401B-AAE7-345B6BF7719D}" destId="{D52D8A4C-BCCE-4F88-B81E-6CAA7C2A4312}" srcOrd="2" destOrd="0" presId="urn:microsoft.com/office/officeart/2005/8/layout/lProcess2"/>
    <dgm:cxn modelId="{9D9BB463-D429-4476-87C5-654CB6BA8A3A}" type="presParOf" srcId="{D52D8A4C-BCCE-4F88-B81E-6CAA7C2A4312}" destId="{16AF4E37-4F9F-4A59-A9C6-973AEC1C0C3C}" srcOrd="0" destOrd="0" presId="urn:microsoft.com/office/officeart/2005/8/layout/lProcess2"/>
    <dgm:cxn modelId="{4CCE1AC1-A0F1-40B8-8CAF-A866C9FF2ABB}" type="presParOf" srcId="{16AF4E37-4F9F-4A59-A9C6-973AEC1C0C3C}" destId="{FA5E905F-D90E-4BE6-A581-03B15C0BD6A0}" srcOrd="0" destOrd="0" presId="urn:microsoft.com/office/officeart/2005/8/layout/lProcess2"/>
    <dgm:cxn modelId="{C4CE4605-2742-4B8B-AE64-33EDC66AD806}" type="presParOf" srcId="{16AF4E37-4F9F-4A59-A9C6-973AEC1C0C3C}" destId="{22001518-A491-48A8-8820-ABF141D7FFD8}" srcOrd="1" destOrd="0" presId="urn:microsoft.com/office/officeart/2005/8/layout/lProcess2"/>
    <dgm:cxn modelId="{F02CC4DA-3972-497C-A931-E69B82C49EFE}" type="presParOf" srcId="{16AF4E37-4F9F-4A59-A9C6-973AEC1C0C3C}" destId="{8507D8CB-A78B-4985-AC6A-18B787449104}" srcOrd="2" destOrd="0" presId="urn:microsoft.com/office/officeart/2005/8/layout/lProcess2"/>
    <dgm:cxn modelId="{100A33BC-66C2-4694-9E06-E7FFFA9C77D7}" type="presParOf" srcId="{16AF4E37-4F9F-4A59-A9C6-973AEC1C0C3C}" destId="{B954B4EE-CA5A-43C6-A1DB-E1E18C6C0E33}" srcOrd="3" destOrd="0" presId="urn:microsoft.com/office/officeart/2005/8/layout/lProcess2"/>
    <dgm:cxn modelId="{E8BE21F6-882C-4A79-B171-96B1AD0AA89F}" type="presParOf" srcId="{16AF4E37-4F9F-4A59-A9C6-973AEC1C0C3C}" destId="{72956B13-959E-4ED7-8050-B354DDF46223}" srcOrd="4" destOrd="0" presId="urn:microsoft.com/office/officeart/2005/8/layout/lProcess2"/>
    <dgm:cxn modelId="{3C528B49-9603-4C73-88FC-3A3A59E19139}" type="presParOf" srcId="{16AF4E37-4F9F-4A59-A9C6-973AEC1C0C3C}" destId="{A0955F51-9CC4-488D-ACD8-60CBC5C560CD}" srcOrd="5" destOrd="0" presId="urn:microsoft.com/office/officeart/2005/8/layout/lProcess2"/>
    <dgm:cxn modelId="{A0C49191-7B73-4D7B-8EA0-4FED1EBC249E}" type="presParOf" srcId="{16AF4E37-4F9F-4A59-A9C6-973AEC1C0C3C}" destId="{7A66675B-ACC0-4C0F-801F-E392D5A7921D}" srcOrd="6" destOrd="0" presId="urn:microsoft.com/office/officeart/2005/8/layout/lProcess2"/>
    <dgm:cxn modelId="{E8B059DE-AFB0-41D6-8AC3-4D50AC4126DA}" type="presParOf" srcId="{16AF4E37-4F9F-4A59-A9C6-973AEC1C0C3C}" destId="{789AEE7D-5AFC-4836-8C51-412150090679}" srcOrd="7" destOrd="0" presId="urn:microsoft.com/office/officeart/2005/8/layout/lProcess2"/>
    <dgm:cxn modelId="{7D0E6B48-0FE5-4972-B0F4-60753C7F6B5E}" type="presParOf" srcId="{16AF4E37-4F9F-4A59-A9C6-973AEC1C0C3C}" destId="{D714D762-611F-4F61-A5D3-F22EC92193F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FCC7A12-C49E-4313-8B31-82D37B59A8AE}" type="doc">
      <dgm:prSet loTypeId="urn:microsoft.com/office/officeart/2005/8/layout/lProcess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A600B1A1-A589-4F51-ADC4-51307898B37C}">
      <dgm:prSet phldrT="[文字]"/>
      <dgm:spPr/>
      <dgm:t>
        <a:bodyPr/>
        <a:lstStyle/>
        <a:p>
          <a:r>
            <a:rPr lang="en-US" altLang="zh-TW"/>
            <a:t>Embedding</a:t>
          </a:r>
          <a:endParaRPr lang="zh-TW" altLang="en-US" dirty="0"/>
        </a:p>
      </dgm:t>
    </dgm:pt>
    <dgm:pt modelId="{95EEB915-46E8-4D37-88BE-382B610DF2B1}" type="parTrans" cxnId="{52D2BA95-63F9-4849-ADF9-DE37BA948BDF}">
      <dgm:prSet/>
      <dgm:spPr/>
      <dgm:t>
        <a:bodyPr/>
        <a:lstStyle/>
        <a:p>
          <a:endParaRPr lang="zh-TW" altLang="en-US"/>
        </a:p>
      </dgm:t>
    </dgm:pt>
    <dgm:pt modelId="{ED576391-0F5C-4896-B23C-6EAF9D986B4C}" type="sibTrans" cxnId="{52D2BA95-63F9-4849-ADF9-DE37BA948BDF}">
      <dgm:prSet/>
      <dgm:spPr/>
      <dgm:t>
        <a:bodyPr/>
        <a:lstStyle/>
        <a:p>
          <a:endParaRPr lang="zh-TW" altLang="en-US"/>
        </a:p>
      </dgm:t>
    </dgm:pt>
    <dgm:pt modelId="{811E3F44-2083-4255-84AA-1D5E7D1E6014}">
      <dgm:prSet phldrT="[文字]"/>
      <dgm:spPr/>
      <dgm:t>
        <a:bodyPr/>
        <a:lstStyle/>
        <a:p>
          <a:pPr rtl="0"/>
          <a:r>
            <a:rPr lang="en-US" altLang="zh-TW" dirty="0"/>
            <a:t>Res-Dense</a:t>
          </a:r>
          <a:endParaRPr lang="zh-TW" altLang="en-US" dirty="0"/>
        </a:p>
      </dgm:t>
    </dgm:pt>
    <dgm:pt modelId="{7D6583B6-FF0B-4CAF-A257-EA838D25EE49}" type="parTrans" cxnId="{BBB3B61F-7074-4B7C-897B-5DA3193B6E59}">
      <dgm:prSet/>
      <dgm:spPr/>
      <dgm:t>
        <a:bodyPr/>
        <a:lstStyle/>
        <a:p>
          <a:endParaRPr lang="zh-TW" altLang="en-US"/>
        </a:p>
      </dgm:t>
    </dgm:pt>
    <dgm:pt modelId="{A411F8E0-216B-4064-8FD6-7D709ABB78BC}" type="sibTrans" cxnId="{BBB3B61F-7074-4B7C-897B-5DA3193B6E59}">
      <dgm:prSet/>
      <dgm:spPr/>
      <dgm:t>
        <a:bodyPr/>
        <a:lstStyle/>
        <a:p>
          <a:endParaRPr lang="zh-TW" altLang="en-US"/>
        </a:p>
      </dgm:t>
    </dgm:pt>
    <dgm:pt modelId="{8BFE76D2-CE9D-42CE-B845-A6D3250B3F44}">
      <dgm:prSet phldrT="[文字]"/>
      <dgm:spPr/>
      <dgm:t>
        <a:bodyPr/>
        <a:lstStyle/>
        <a:p>
          <a:pPr rtl="0"/>
          <a:r>
            <a:rPr lang="en-US" altLang="zh-TW" dirty="0"/>
            <a:t>Res-Dense</a:t>
          </a:r>
          <a:br>
            <a:rPr lang="en-US" altLang="zh-TW" dirty="0"/>
          </a:br>
          <a:r>
            <a:rPr lang="en-US" altLang="zh-TW" dirty="0"/>
            <a:t>Self-attention</a:t>
          </a:r>
          <a:endParaRPr lang="zh-TW" altLang="en-US" dirty="0"/>
        </a:p>
      </dgm:t>
    </dgm:pt>
    <dgm:pt modelId="{90639B18-BA25-4477-8C7E-ABFA1C8A9ADA}" type="parTrans" cxnId="{D47135BC-5B91-43BA-9651-59A70B32A9B3}">
      <dgm:prSet/>
      <dgm:spPr/>
      <dgm:t>
        <a:bodyPr/>
        <a:lstStyle/>
        <a:p>
          <a:endParaRPr lang="zh-TW" altLang="en-US"/>
        </a:p>
      </dgm:t>
    </dgm:pt>
    <dgm:pt modelId="{A97C3E19-8C03-415F-A9A3-46E2183489B2}" type="sibTrans" cxnId="{D47135BC-5B91-43BA-9651-59A70B32A9B3}">
      <dgm:prSet/>
      <dgm:spPr/>
      <dgm:t>
        <a:bodyPr/>
        <a:lstStyle/>
        <a:p>
          <a:endParaRPr lang="zh-TW" altLang="en-US"/>
        </a:p>
      </dgm:t>
    </dgm:pt>
    <dgm:pt modelId="{B20B39DA-F640-434C-830B-7BF65EE3F25D}">
      <dgm:prSet phldrT="[文字]"/>
      <dgm:spPr/>
      <dgm:t>
        <a:bodyPr/>
        <a:lstStyle/>
        <a:p>
          <a:pPr rtl="0"/>
          <a:r>
            <a:rPr lang="en-US" altLang="zh-TW" dirty="0"/>
            <a:t>Focal-Loss</a:t>
          </a:r>
          <a:endParaRPr lang="zh-TW" altLang="en-US" dirty="0"/>
        </a:p>
      </dgm:t>
    </dgm:pt>
    <dgm:pt modelId="{09E74B93-F74F-4871-9CFB-88B334B5195E}" type="parTrans" cxnId="{D103D0AF-4E08-4E8E-9148-92E94851326B}">
      <dgm:prSet/>
      <dgm:spPr/>
      <dgm:t>
        <a:bodyPr/>
        <a:lstStyle/>
        <a:p>
          <a:endParaRPr lang="zh-TW" altLang="en-US"/>
        </a:p>
      </dgm:t>
    </dgm:pt>
    <dgm:pt modelId="{6D65B206-F130-4BD2-8FC1-DCE522EDCCE4}" type="sibTrans" cxnId="{D103D0AF-4E08-4E8E-9148-92E94851326B}">
      <dgm:prSet/>
      <dgm:spPr/>
      <dgm:t>
        <a:bodyPr/>
        <a:lstStyle/>
        <a:p>
          <a:endParaRPr lang="zh-TW" altLang="en-US"/>
        </a:p>
      </dgm:t>
    </dgm:pt>
    <dgm:pt modelId="{FBA8DFFC-E33D-40CB-9D8D-E6569F8BCC9C}">
      <dgm:prSet phldrT="[文字]"/>
      <dgm:spPr/>
      <dgm:t>
        <a:bodyPr/>
        <a:lstStyle/>
        <a:p>
          <a:pPr rtl="0"/>
          <a:r>
            <a:rPr lang="en-US" altLang="zh-TW" dirty="0"/>
            <a:t>XGB</a:t>
          </a:r>
          <a:endParaRPr lang="zh-TW" altLang="en-US" dirty="0"/>
        </a:p>
      </dgm:t>
    </dgm:pt>
    <dgm:pt modelId="{2BBF74AA-3069-492C-9DBB-38B25E016720}" type="parTrans" cxnId="{F2CDF5EA-DA92-4D4D-B179-2D0F9E5BA3BF}">
      <dgm:prSet/>
      <dgm:spPr/>
      <dgm:t>
        <a:bodyPr/>
        <a:lstStyle/>
        <a:p>
          <a:endParaRPr lang="zh-TW" altLang="en-US"/>
        </a:p>
      </dgm:t>
    </dgm:pt>
    <dgm:pt modelId="{0156425F-8600-4137-AC08-6250E0A9FD3E}" type="sibTrans" cxnId="{F2CDF5EA-DA92-4D4D-B179-2D0F9E5BA3BF}">
      <dgm:prSet/>
      <dgm:spPr/>
      <dgm:t>
        <a:bodyPr/>
        <a:lstStyle/>
        <a:p>
          <a:endParaRPr lang="zh-TW" altLang="en-US"/>
        </a:p>
      </dgm:t>
    </dgm:pt>
    <dgm:pt modelId="{C0DC0171-D0C4-43F2-A138-70AEF27C625C}">
      <dgm:prSet phldrT="[文字]"/>
      <dgm:spPr/>
      <dgm:t>
        <a:bodyPr/>
        <a:lstStyle/>
        <a:p>
          <a:pPr rtl="0"/>
          <a:r>
            <a:rPr lang="en-US" altLang="zh-TW" dirty="0" err="1"/>
            <a:t>Cls</a:t>
          </a:r>
          <a:endParaRPr lang="zh-TW" altLang="en-US" dirty="0"/>
        </a:p>
      </dgm:t>
    </dgm:pt>
    <dgm:pt modelId="{A2E2A2C5-3F46-4DE7-AE79-73D6BC1B756E}" type="parTrans" cxnId="{A0344DC2-DA3D-4494-8915-15D396D7A9A4}">
      <dgm:prSet/>
      <dgm:spPr/>
      <dgm:t>
        <a:bodyPr/>
        <a:lstStyle/>
        <a:p>
          <a:endParaRPr lang="zh-TW" altLang="en-US"/>
        </a:p>
      </dgm:t>
    </dgm:pt>
    <dgm:pt modelId="{059F8BDF-09A8-47B5-9065-0A91C50BD1F7}" type="sibTrans" cxnId="{A0344DC2-DA3D-4494-8915-15D396D7A9A4}">
      <dgm:prSet/>
      <dgm:spPr/>
      <dgm:t>
        <a:bodyPr/>
        <a:lstStyle/>
        <a:p>
          <a:endParaRPr lang="zh-TW" altLang="en-US"/>
        </a:p>
      </dgm:t>
    </dgm:pt>
    <dgm:pt modelId="{5706B7A2-3C98-4CEB-A7B0-F4FC16E82A43}">
      <dgm:prSet phldrT="[文字]"/>
      <dgm:spPr/>
      <dgm:t>
        <a:bodyPr/>
        <a:lstStyle/>
        <a:p>
          <a:pPr rtl="0"/>
          <a:r>
            <a:rPr lang="en-US" altLang="zh-TW" dirty="0"/>
            <a:t>Multi-Loss</a:t>
          </a:r>
          <a:endParaRPr lang="zh-TW" altLang="en-US" dirty="0"/>
        </a:p>
      </dgm:t>
    </dgm:pt>
    <dgm:pt modelId="{6CC8DB72-F490-45C5-A3A7-A10103E45A82}" type="parTrans" cxnId="{2F3CC08C-3E3E-4834-9673-0CCC35538327}">
      <dgm:prSet/>
      <dgm:spPr/>
      <dgm:t>
        <a:bodyPr/>
        <a:lstStyle/>
        <a:p>
          <a:endParaRPr lang="zh-TW" altLang="en-US"/>
        </a:p>
      </dgm:t>
    </dgm:pt>
    <dgm:pt modelId="{517F50D5-381F-410A-A620-B0C7CA877DE6}" type="sibTrans" cxnId="{2F3CC08C-3E3E-4834-9673-0CCC35538327}">
      <dgm:prSet/>
      <dgm:spPr/>
      <dgm:t>
        <a:bodyPr/>
        <a:lstStyle/>
        <a:p>
          <a:endParaRPr lang="zh-TW" altLang="en-US"/>
        </a:p>
      </dgm:t>
    </dgm:pt>
    <dgm:pt modelId="{04526153-CD3D-4B69-A10E-E57D75960D3D}">
      <dgm:prSet phldrT="[文字]"/>
      <dgm:spPr/>
      <dgm:t>
        <a:bodyPr/>
        <a:lstStyle/>
        <a:p>
          <a:pPr rtl="0"/>
          <a:r>
            <a:rPr lang="en-US" altLang="zh-TW" dirty="0" err="1"/>
            <a:t>Gaussion</a:t>
          </a:r>
          <a:r>
            <a:rPr lang="en-US" altLang="zh-TW" dirty="0"/>
            <a:t>-Loss</a:t>
          </a:r>
          <a:endParaRPr lang="zh-TW" altLang="en-US" dirty="0"/>
        </a:p>
      </dgm:t>
    </dgm:pt>
    <dgm:pt modelId="{AB0733FC-C3BD-413C-9620-951206A76DF1}" type="parTrans" cxnId="{40A357FB-34E4-4154-8FE3-98004FA1D178}">
      <dgm:prSet/>
      <dgm:spPr/>
      <dgm:t>
        <a:bodyPr/>
        <a:lstStyle/>
        <a:p>
          <a:endParaRPr lang="zh-TW" altLang="en-US"/>
        </a:p>
      </dgm:t>
    </dgm:pt>
    <dgm:pt modelId="{3DF0F5B8-E61A-4B42-9169-336F17C8791A}" type="sibTrans" cxnId="{40A357FB-34E4-4154-8FE3-98004FA1D178}">
      <dgm:prSet/>
      <dgm:spPr/>
      <dgm:t>
        <a:bodyPr/>
        <a:lstStyle/>
        <a:p>
          <a:endParaRPr lang="zh-TW" altLang="en-US"/>
        </a:p>
      </dgm:t>
    </dgm:pt>
    <dgm:pt modelId="{7F647AAB-F694-4350-95A9-C200049C4A77}" type="pres">
      <dgm:prSet presAssocID="{1FCC7A12-C49E-4313-8B31-82D37B59A8AE}" presName="theList" presStyleCnt="0">
        <dgm:presLayoutVars>
          <dgm:dir/>
          <dgm:animLvl val="lvl"/>
          <dgm:resizeHandles val="exact"/>
        </dgm:presLayoutVars>
      </dgm:prSet>
      <dgm:spPr/>
    </dgm:pt>
    <dgm:pt modelId="{D11A49A4-6558-4E20-B25D-6D5C05637240}" type="pres">
      <dgm:prSet presAssocID="{A600B1A1-A589-4F51-ADC4-51307898B37C}" presName="compNode" presStyleCnt="0"/>
      <dgm:spPr/>
    </dgm:pt>
    <dgm:pt modelId="{F85FF87C-7697-4270-9851-70BE757BDB05}" type="pres">
      <dgm:prSet presAssocID="{A600B1A1-A589-4F51-ADC4-51307898B37C}" presName="aNode" presStyleLbl="bgShp" presStyleIdx="0" presStyleCnt="2"/>
      <dgm:spPr/>
    </dgm:pt>
    <dgm:pt modelId="{1F6A7DC2-1601-4173-8BE2-ACCC889CB1CD}" type="pres">
      <dgm:prSet presAssocID="{A600B1A1-A589-4F51-ADC4-51307898B37C}" presName="textNode" presStyleLbl="bgShp" presStyleIdx="0" presStyleCnt="2"/>
      <dgm:spPr/>
    </dgm:pt>
    <dgm:pt modelId="{4AE9B110-D0B3-4330-BBD1-7FA768E22D23}" type="pres">
      <dgm:prSet presAssocID="{A600B1A1-A589-4F51-ADC4-51307898B37C}" presName="compChildNode" presStyleCnt="0"/>
      <dgm:spPr/>
    </dgm:pt>
    <dgm:pt modelId="{E655BD75-AD97-4187-BC94-71789652F91A}" type="pres">
      <dgm:prSet presAssocID="{A600B1A1-A589-4F51-ADC4-51307898B37C}" presName="theInnerList" presStyleCnt="0"/>
      <dgm:spPr/>
    </dgm:pt>
    <dgm:pt modelId="{302530A0-87A4-4011-862D-B852BF8B8D65}" type="pres">
      <dgm:prSet presAssocID="{811E3F44-2083-4255-84AA-1D5E7D1E6014}" presName="childNode" presStyleLbl="node1" presStyleIdx="0" presStyleCnt="6">
        <dgm:presLayoutVars>
          <dgm:bulletEnabled val="1"/>
        </dgm:presLayoutVars>
      </dgm:prSet>
      <dgm:spPr/>
    </dgm:pt>
    <dgm:pt modelId="{0AEB9F18-078C-4D3D-9316-FB0B88DD0674}" type="pres">
      <dgm:prSet presAssocID="{811E3F44-2083-4255-84AA-1D5E7D1E6014}" presName="aSpace2" presStyleCnt="0"/>
      <dgm:spPr/>
    </dgm:pt>
    <dgm:pt modelId="{C365B1C6-EA49-4801-896E-168BDDFF86C1}" type="pres">
      <dgm:prSet presAssocID="{8BFE76D2-CE9D-42CE-B845-A6D3250B3F44}" presName="childNode" presStyleLbl="node1" presStyleIdx="1" presStyleCnt="6">
        <dgm:presLayoutVars>
          <dgm:bulletEnabled val="1"/>
        </dgm:presLayoutVars>
      </dgm:prSet>
      <dgm:spPr/>
    </dgm:pt>
    <dgm:pt modelId="{B9308062-90C5-474F-828C-7339AEAD58F6}" type="pres">
      <dgm:prSet presAssocID="{8BFE76D2-CE9D-42CE-B845-A6D3250B3F44}" presName="aSpace2" presStyleCnt="0"/>
      <dgm:spPr/>
    </dgm:pt>
    <dgm:pt modelId="{8778B796-077D-4004-9F01-2E2183592637}" type="pres">
      <dgm:prSet presAssocID="{B20B39DA-F640-434C-830B-7BF65EE3F25D}" presName="childNode" presStyleLbl="node1" presStyleIdx="2" presStyleCnt="6">
        <dgm:presLayoutVars>
          <dgm:bulletEnabled val="1"/>
        </dgm:presLayoutVars>
      </dgm:prSet>
      <dgm:spPr/>
    </dgm:pt>
    <dgm:pt modelId="{4FF84653-A737-4B20-AFAA-9EE87D9ADFB4}" type="pres">
      <dgm:prSet presAssocID="{B20B39DA-F640-434C-830B-7BF65EE3F25D}" presName="aSpace2" presStyleCnt="0"/>
      <dgm:spPr/>
    </dgm:pt>
    <dgm:pt modelId="{0E4754D5-6BF8-4A98-A781-FE6459D04CE0}" type="pres">
      <dgm:prSet presAssocID="{04526153-CD3D-4B69-A10E-E57D75960D3D}" presName="childNode" presStyleLbl="node1" presStyleIdx="3" presStyleCnt="6">
        <dgm:presLayoutVars>
          <dgm:bulletEnabled val="1"/>
        </dgm:presLayoutVars>
      </dgm:prSet>
      <dgm:spPr/>
    </dgm:pt>
    <dgm:pt modelId="{43D0E27A-58FB-40B9-BB4E-455F6A0C8A3F}" type="pres">
      <dgm:prSet presAssocID="{04526153-CD3D-4B69-A10E-E57D75960D3D}" presName="aSpace2" presStyleCnt="0"/>
      <dgm:spPr/>
    </dgm:pt>
    <dgm:pt modelId="{B791E0AE-D99F-4F81-B4DE-891856453C46}" type="pres">
      <dgm:prSet presAssocID="{5706B7A2-3C98-4CEB-A7B0-F4FC16E82A43}" presName="childNode" presStyleLbl="node1" presStyleIdx="4" presStyleCnt="6">
        <dgm:presLayoutVars>
          <dgm:bulletEnabled val="1"/>
        </dgm:presLayoutVars>
      </dgm:prSet>
      <dgm:spPr/>
    </dgm:pt>
    <dgm:pt modelId="{1E8552F9-D753-467C-BBC7-F03B390A30FF}" type="pres">
      <dgm:prSet presAssocID="{A600B1A1-A589-4F51-ADC4-51307898B37C}" presName="aSpace" presStyleCnt="0"/>
      <dgm:spPr/>
    </dgm:pt>
    <dgm:pt modelId="{6823871D-AFA7-4594-80F7-684D51A8CA9E}" type="pres">
      <dgm:prSet presAssocID="{FBA8DFFC-E33D-40CB-9D8D-E6569F8BCC9C}" presName="compNode" presStyleCnt="0"/>
      <dgm:spPr/>
    </dgm:pt>
    <dgm:pt modelId="{327EB829-EBAC-4C8D-8881-74392193495F}" type="pres">
      <dgm:prSet presAssocID="{FBA8DFFC-E33D-40CB-9D8D-E6569F8BCC9C}" presName="aNode" presStyleLbl="bgShp" presStyleIdx="1" presStyleCnt="2"/>
      <dgm:spPr/>
    </dgm:pt>
    <dgm:pt modelId="{A7603968-F307-4F52-81DF-00AFF2259D64}" type="pres">
      <dgm:prSet presAssocID="{FBA8DFFC-E33D-40CB-9D8D-E6569F8BCC9C}" presName="textNode" presStyleLbl="bgShp" presStyleIdx="1" presStyleCnt="2"/>
      <dgm:spPr/>
    </dgm:pt>
    <dgm:pt modelId="{6AF76E6A-C8F8-4FD3-A2C7-E7FCFCB113BE}" type="pres">
      <dgm:prSet presAssocID="{FBA8DFFC-E33D-40CB-9D8D-E6569F8BCC9C}" presName="compChildNode" presStyleCnt="0"/>
      <dgm:spPr/>
    </dgm:pt>
    <dgm:pt modelId="{7D5C77C3-2080-4004-B36C-A64B653282D2}" type="pres">
      <dgm:prSet presAssocID="{FBA8DFFC-E33D-40CB-9D8D-E6569F8BCC9C}" presName="theInnerList" presStyleCnt="0"/>
      <dgm:spPr/>
    </dgm:pt>
    <dgm:pt modelId="{F95DEFBC-3846-4D29-A445-39A7666E57D3}" type="pres">
      <dgm:prSet presAssocID="{C0DC0171-D0C4-43F2-A138-70AEF27C625C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479BA014-7363-4081-AB6E-F9A22A90DEE8}" type="presOf" srcId="{8BFE76D2-CE9D-42CE-B845-A6D3250B3F44}" destId="{C365B1C6-EA49-4801-896E-168BDDFF86C1}" srcOrd="0" destOrd="0" presId="urn:microsoft.com/office/officeart/2005/8/layout/lProcess2"/>
    <dgm:cxn modelId="{BBB3B61F-7074-4B7C-897B-5DA3193B6E59}" srcId="{A600B1A1-A589-4F51-ADC4-51307898B37C}" destId="{811E3F44-2083-4255-84AA-1D5E7D1E6014}" srcOrd="0" destOrd="0" parTransId="{7D6583B6-FF0B-4CAF-A257-EA838D25EE49}" sibTransId="{A411F8E0-216B-4064-8FD6-7D709ABB78BC}"/>
    <dgm:cxn modelId="{DACEE92E-94B2-4A36-AA3A-FE0F83A26608}" type="presOf" srcId="{B20B39DA-F640-434C-830B-7BF65EE3F25D}" destId="{8778B796-077D-4004-9F01-2E2183592637}" srcOrd="0" destOrd="0" presId="urn:microsoft.com/office/officeart/2005/8/layout/lProcess2"/>
    <dgm:cxn modelId="{45F81648-2B7A-48E7-9A15-DA862641E87E}" type="presOf" srcId="{5706B7A2-3C98-4CEB-A7B0-F4FC16E82A43}" destId="{B791E0AE-D99F-4F81-B4DE-891856453C46}" srcOrd="0" destOrd="0" presId="urn:microsoft.com/office/officeart/2005/8/layout/lProcess2"/>
    <dgm:cxn modelId="{89A08E69-C3F3-4BED-A634-67E3D7C35452}" type="presOf" srcId="{C0DC0171-D0C4-43F2-A138-70AEF27C625C}" destId="{F95DEFBC-3846-4D29-A445-39A7666E57D3}" srcOrd="0" destOrd="0" presId="urn:microsoft.com/office/officeart/2005/8/layout/lProcess2"/>
    <dgm:cxn modelId="{6D35214B-390B-4A9E-B2DF-4533EAFABD3E}" type="presOf" srcId="{FBA8DFFC-E33D-40CB-9D8D-E6569F8BCC9C}" destId="{A7603968-F307-4F52-81DF-00AFF2259D64}" srcOrd="1" destOrd="0" presId="urn:microsoft.com/office/officeart/2005/8/layout/lProcess2"/>
    <dgm:cxn modelId="{AA7A5D81-B877-4FA3-8381-0BF22E441073}" type="presOf" srcId="{A600B1A1-A589-4F51-ADC4-51307898B37C}" destId="{F85FF87C-7697-4270-9851-70BE757BDB05}" srcOrd="0" destOrd="0" presId="urn:microsoft.com/office/officeart/2005/8/layout/lProcess2"/>
    <dgm:cxn modelId="{A22A7F81-3B05-4758-AC8B-B5D458FF8287}" type="presOf" srcId="{1FCC7A12-C49E-4313-8B31-82D37B59A8AE}" destId="{7F647AAB-F694-4350-95A9-C200049C4A77}" srcOrd="0" destOrd="0" presId="urn:microsoft.com/office/officeart/2005/8/layout/lProcess2"/>
    <dgm:cxn modelId="{2F3CC08C-3E3E-4834-9673-0CCC35538327}" srcId="{A600B1A1-A589-4F51-ADC4-51307898B37C}" destId="{5706B7A2-3C98-4CEB-A7B0-F4FC16E82A43}" srcOrd="4" destOrd="0" parTransId="{6CC8DB72-F490-45C5-A3A7-A10103E45A82}" sibTransId="{517F50D5-381F-410A-A620-B0C7CA877DE6}"/>
    <dgm:cxn modelId="{52D2BA95-63F9-4849-ADF9-DE37BA948BDF}" srcId="{1FCC7A12-C49E-4313-8B31-82D37B59A8AE}" destId="{A600B1A1-A589-4F51-ADC4-51307898B37C}" srcOrd="0" destOrd="0" parTransId="{95EEB915-46E8-4D37-88BE-382B610DF2B1}" sibTransId="{ED576391-0F5C-4896-B23C-6EAF9D986B4C}"/>
    <dgm:cxn modelId="{D103D0AF-4E08-4E8E-9148-92E94851326B}" srcId="{A600B1A1-A589-4F51-ADC4-51307898B37C}" destId="{B20B39DA-F640-434C-830B-7BF65EE3F25D}" srcOrd="2" destOrd="0" parTransId="{09E74B93-F74F-4871-9CFB-88B334B5195E}" sibTransId="{6D65B206-F130-4BD2-8FC1-DCE522EDCCE4}"/>
    <dgm:cxn modelId="{D47135BC-5B91-43BA-9651-59A70B32A9B3}" srcId="{A600B1A1-A589-4F51-ADC4-51307898B37C}" destId="{8BFE76D2-CE9D-42CE-B845-A6D3250B3F44}" srcOrd="1" destOrd="0" parTransId="{90639B18-BA25-4477-8C7E-ABFA1C8A9ADA}" sibTransId="{A97C3E19-8C03-415F-A9A3-46E2183489B2}"/>
    <dgm:cxn modelId="{A0344DC2-DA3D-4494-8915-15D396D7A9A4}" srcId="{FBA8DFFC-E33D-40CB-9D8D-E6569F8BCC9C}" destId="{C0DC0171-D0C4-43F2-A138-70AEF27C625C}" srcOrd="0" destOrd="0" parTransId="{A2E2A2C5-3F46-4DE7-AE79-73D6BC1B756E}" sibTransId="{059F8BDF-09A8-47B5-9065-0A91C50BD1F7}"/>
    <dgm:cxn modelId="{46AA6BCD-371F-46A6-B8B8-C8CA7CBDF292}" type="presOf" srcId="{811E3F44-2083-4255-84AA-1D5E7D1E6014}" destId="{302530A0-87A4-4011-862D-B852BF8B8D65}" srcOrd="0" destOrd="0" presId="urn:microsoft.com/office/officeart/2005/8/layout/lProcess2"/>
    <dgm:cxn modelId="{0DB096DC-AA37-4A4B-96A2-ED3AF337CA22}" type="presOf" srcId="{A600B1A1-A589-4F51-ADC4-51307898B37C}" destId="{1F6A7DC2-1601-4173-8BE2-ACCC889CB1CD}" srcOrd="1" destOrd="0" presId="urn:microsoft.com/office/officeart/2005/8/layout/lProcess2"/>
    <dgm:cxn modelId="{567436EA-62D1-4688-A297-79096CCCA6BF}" type="presOf" srcId="{FBA8DFFC-E33D-40CB-9D8D-E6569F8BCC9C}" destId="{327EB829-EBAC-4C8D-8881-74392193495F}" srcOrd="0" destOrd="0" presId="urn:microsoft.com/office/officeart/2005/8/layout/lProcess2"/>
    <dgm:cxn modelId="{F2CDF5EA-DA92-4D4D-B179-2D0F9E5BA3BF}" srcId="{1FCC7A12-C49E-4313-8B31-82D37B59A8AE}" destId="{FBA8DFFC-E33D-40CB-9D8D-E6569F8BCC9C}" srcOrd="1" destOrd="0" parTransId="{2BBF74AA-3069-492C-9DBB-38B25E016720}" sibTransId="{0156425F-8600-4137-AC08-6250E0A9FD3E}"/>
    <dgm:cxn modelId="{A05A9CF2-7AC1-47B4-8AFB-37F0170FB0A6}" type="presOf" srcId="{04526153-CD3D-4B69-A10E-E57D75960D3D}" destId="{0E4754D5-6BF8-4A98-A781-FE6459D04CE0}" srcOrd="0" destOrd="0" presId="urn:microsoft.com/office/officeart/2005/8/layout/lProcess2"/>
    <dgm:cxn modelId="{40A357FB-34E4-4154-8FE3-98004FA1D178}" srcId="{A600B1A1-A589-4F51-ADC4-51307898B37C}" destId="{04526153-CD3D-4B69-A10E-E57D75960D3D}" srcOrd="3" destOrd="0" parTransId="{AB0733FC-C3BD-413C-9620-951206A76DF1}" sibTransId="{3DF0F5B8-E61A-4B42-9169-336F17C8791A}"/>
    <dgm:cxn modelId="{6D11E272-CF9A-4D36-A227-06CFC08BE9C5}" type="presParOf" srcId="{7F647AAB-F694-4350-95A9-C200049C4A77}" destId="{D11A49A4-6558-4E20-B25D-6D5C05637240}" srcOrd="0" destOrd="0" presId="urn:microsoft.com/office/officeart/2005/8/layout/lProcess2"/>
    <dgm:cxn modelId="{B652A46A-5935-4E84-AFE5-EFB42BE3EEEC}" type="presParOf" srcId="{D11A49A4-6558-4E20-B25D-6D5C05637240}" destId="{F85FF87C-7697-4270-9851-70BE757BDB05}" srcOrd="0" destOrd="0" presId="urn:microsoft.com/office/officeart/2005/8/layout/lProcess2"/>
    <dgm:cxn modelId="{A6367CF0-8407-490D-8BB7-39BFD6DAA183}" type="presParOf" srcId="{D11A49A4-6558-4E20-B25D-6D5C05637240}" destId="{1F6A7DC2-1601-4173-8BE2-ACCC889CB1CD}" srcOrd="1" destOrd="0" presId="urn:microsoft.com/office/officeart/2005/8/layout/lProcess2"/>
    <dgm:cxn modelId="{C38BADCC-A96B-4B4A-B32D-6605A32F747A}" type="presParOf" srcId="{D11A49A4-6558-4E20-B25D-6D5C05637240}" destId="{4AE9B110-D0B3-4330-BBD1-7FA768E22D23}" srcOrd="2" destOrd="0" presId="urn:microsoft.com/office/officeart/2005/8/layout/lProcess2"/>
    <dgm:cxn modelId="{2753AA78-CC3B-459C-AB2D-3A4D88A68A6B}" type="presParOf" srcId="{4AE9B110-D0B3-4330-BBD1-7FA768E22D23}" destId="{E655BD75-AD97-4187-BC94-71789652F91A}" srcOrd="0" destOrd="0" presId="urn:microsoft.com/office/officeart/2005/8/layout/lProcess2"/>
    <dgm:cxn modelId="{5A5D257B-7709-416A-9593-6C6AF52B7C3D}" type="presParOf" srcId="{E655BD75-AD97-4187-BC94-71789652F91A}" destId="{302530A0-87A4-4011-862D-B852BF8B8D65}" srcOrd="0" destOrd="0" presId="urn:microsoft.com/office/officeart/2005/8/layout/lProcess2"/>
    <dgm:cxn modelId="{5B45EADB-B51C-4588-8E18-0C2D79499D36}" type="presParOf" srcId="{E655BD75-AD97-4187-BC94-71789652F91A}" destId="{0AEB9F18-078C-4D3D-9316-FB0B88DD0674}" srcOrd="1" destOrd="0" presId="urn:microsoft.com/office/officeart/2005/8/layout/lProcess2"/>
    <dgm:cxn modelId="{4A52A769-88BF-4DD1-8346-74308A07008C}" type="presParOf" srcId="{E655BD75-AD97-4187-BC94-71789652F91A}" destId="{C365B1C6-EA49-4801-896E-168BDDFF86C1}" srcOrd="2" destOrd="0" presId="urn:microsoft.com/office/officeart/2005/8/layout/lProcess2"/>
    <dgm:cxn modelId="{352CAAAA-69BE-4351-BACD-7E2893C67789}" type="presParOf" srcId="{E655BD75-AD97-4187-BC94-71789652F91A}" destId="{B9308062-90C5-474F-828C-7339AEAD58F6}" srcOrd="3" destOrd="0" presId="urn:microsoft.com/office/officeart/2005/8/layout/lProcess2"/>
    <dgm:cxn modelId="{AF520658-1604-4804-9099-5BE89A6CB5D4}" type="presParOf" srcId="{E655BD75-AD97-4187-BC94-71789652F91A}" destId="{8778B796-077D-4004-9F01-2E2183592637}" srcOrd="4" destOrd="0" presId="urn:microsoft.com/office/officeart/2005/8/layout/lProcess2"/>
    <dgm:cxn modelId="{0D443A08-B528-475E-A477-0D4BE383DB6C}" type="presParOf" srcId="{E655BD75-AD97-4187-BC94-71789652F91A}" destId="{4FF84653-A737-4B20-AFAA-9EE87D9ADFB4}" srcOrd="5" destOrd="0" presId="urn:microsoft.com/office/officeart/2005/8/layout/lProcess2"/>
    <dgm:cxn modelId="{0E5AD829-442E-44F9-A913-272E6F6A9EEF}" type="presParOf" srcId="{E655BD75-AD97-4187-BC94-71789652F91A}" destId="{0E4754D5-6BF8-4A98-A781-FE6459D04CE0}" srcOrd="6" destOrd="0" presId="urn:microsoft.com/office/officeart/2005/8/layout/lProcess2"/>
    <dgm:cxn modelId="{F104AD6C-03FE-465C-A4BE-BC2646751124}" type="presParOf" srcId="{E655BD75-AD97-4187-BC94-71789652F91A}" destId="{43D0E27A-58FB-40B9-BB4E-455F6A0C8A3F}" srcOrd="7" destOrd="0" presId="urn:microsoft.com/office/officeart/2005/8/layout/lProcess2"/>
    <dgm:cxn modelId="{1E19AE7E-EC62-48DE-8A96-C11767063BC6}" type="presParOf" srcId="{E655BD75-AD97-4187-BC94-71789652F91A}" destId="{B791E0AE-D99F-4F81-B4DE-891856453C46}" srcOrd="8" destOrd="0" presId="urn:microsoft.com/office/officeart/2005/8/layout/lProcess2"/>
    <dgm:cxn modelId="{033F1A23-70EC-4906-A8C0-3C28223558D1}" type="presParOf" srcId="{7F647AAB-F694-4350-95A9-C200049C4A77}" destId="{1E8552F9-D753-467C-BBC7-F03B390A30FF}" srcOrd="1" destOrd="0" presId="urn:microsoft.com/office/officeart/2005/8/layout/lProcess2"/>
    <dgm:cxn modelId="{8A1A3709-D427-44D6-9F58-4BA9ACD3927B}" type="presParOf" srcId="{7F647AAB-F694-4350-95A9-C200049C4A77}" destId="{6823871D-AFA7-4594-80F7-684D51A8CA9E}" srcOrd="2" destOrd="0" presId="urn:microsoft.com/office/officeart/2005/8/layout/lProcess2"/>
    <dgm:cxn modelId="{ECD9FBA9-7973-4557-A85A-350679F51D4E}" type="presParOf" srcId="{6823871D-AFA7-4594-80F7-684D51A8CA9E}" destId="{327EB829-EBAC-4C8D-8881-74392193495F}" srcOrd="0" destOrd="0" presId="urn:microsoft.com/office/officeart/2005/8/layout/lProcess2"/>
    <dgm:cxn modelId="{2A414ABE-145F-485E-B5F9-288DDD8B8436}" type="presParOf" srcId="{6823871D-AFA7-4594-80F7-684D51A8CA9E}" destId="{A7603968-F307-4F52-81DF-00AFF2259D64}" srcOrd="1" destOrd="0" presId="urn:microsoft.com/office/officeart/2005/8/layout/lProcess2"/>
    <dgm:cxn modelId="{A3A45879-EB2A-4C54-B12D-9B7A90DA1A0D}" type="presParOf" srcId="{6823871D-AFA7-4594-80F7-684D51A8CA9E}" destId="{6AF76E6A-C8F8-4FD3-A2C7-E7FCFCB113BE}" srcOrd="2" destOrd="0" presId="urn:microsoft.com/office/officeart/2005/8/layout/lProcess2"/>
    <dgm:cxn modelId="{FBD8CA4A-2EF4-4519-B8A3-A19C1E26CBB0}" type="presParOf" srcId="{6AF76E6A-C8F8-4FD3-A2C7-E7FCFCB113BE}" destId="{7D5C77C3-2080-4004-B36C-A64B653282D2}" srcOrd="0" destOrd="0" presId="urn:microsoft.com/office/officeart/2005/8/layout/lProcess2"/>
    <dgm:cxn modelId="{0648D1C1-4231-4C61-A838-74D234836114}" type="presParOf" srcId="{7D5C77C3-2080-4004-B36C-A64B653282D2}" destId="{F95DEFBC-3846-4D29-A445-39A7666E57D3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A97BE9-3DF3-4A47-BF06-C39DD697B991}">
      <dsp:nvSpPr>
        <dsp:cNvPr id="0" name=""/>
        <dsp:cNvSpPr/>
      </dsp:nvSpPr>
      <dsp:spPr>
        <a:xfrm>
          <a:off x="3130" y="992372"/>
          <a:ext cx="1882425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Yahoo</a:t>
          </a:r>
        </a:p>
      </dsp:txBody>
      <dsp:txXfrm>
        <a:off x="3130" y="992372"/>
        <a:ext cx="1882425" cy="748800"/>
      </dsp:txXfrm>
    </dsp:sp>
    <dsp:sp modelId="{1BC82F98-CF49-48B3-839E-2F2483D1D3F6}">
      <dsp:nvSpPr>
        <dsp:cNvPr id="0" name=""/>
        <dsp:cNvSpPr/>
      </dsp:nvSpPr>
      <dsp:spPr>
        <a:xfrm>
          <a:off x="3130" y="1741172"/>
          <a:ext cx="1882425" cy="27120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委買賣</a:t>
          </a:r>
        </a:p>
      </dsp:txBody>
      <dsp:txXfrm>
        <a:off x="3130" y="1741172"/>
        <a:ext cx="1882425" cy="2712060"/>
      </dsp:txXfrm>
    </dsp:sp>
    <dsp:sp modelId="{DDFA4B2C-E9BA-43F7-87FD-5FC5F4BE9668}">
      <dsp:nvSpPr>
        <dsp:cNvPr id="0" name=""/>
        <dsp:cNvSpPr/>
      </dsp:nvSpPr>
      <dsp:spPr>
        <a:xfrm>
          <a:off x="2149095" y="992372"/>
          <a:ext cx="1882425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證交所</a:t>
          </a:r>
        </a:p>
      </dsp:txBody>
      <dsp:txXfrm>
        <a:off x="2149095" y="992372"/>
        <a:ext cx="1882425" cy="748800"/>
      </dsp:txXfrm>
    </dsp:sp>
    <dsp:sp modelId="{42C8C6FC-D5EE-4C89-A87E-AE2C2F9610A4}">
      <dsp:nvSpPr>
        <dsp:cNvPr id="0" name=""/>
        <dsp:cNvSpPr/>
      </dsp:nvSpPr>
      <dsp:spPr>
        <a:xfrm>
          <a:off x="2149095" y="1741172"/>
          <a:ext cx="1882425" cy="27120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委買賣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日成交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三大法人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融資融券</a:t>
          </a:r>
        </a:p>
      </dsp:txBody>
      <dsp:txXfrm>
        <a:off x="2149095" y="1741172"/>
        <a:ext cx="1882425" cy="2712060"/>
      </dsp:txXfrm>
    </dsp:sp>
    <dsp:sp modelId="{0029AB7D-15DE-4328-9B99-CE87A3AEDC50}">
      <dsp:nvSpPr>
        <dsp:cNvPr id="0" name=""/>
        <dsp:cNvSpPr/>
      </dsp:nvSpPr>
      <dsp:spPr>
        <a:xfrm>
          <a:off x="4295060" y="992372"/>
          <a:ext cx="1882425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鉅亨網</a:t>
          </a:r>
        </a:p>
      </dsp:txBody>
      <dsp:txXfrm>
        <a:off x="4295060" y="992372"/>
        <a:ext cx="1882425" cy="748800"/>
      </dsp:txXfrm>
    </dsp:sp>
    <dsp:sp modelId="{421C1A2F-8981-43DB-91E1-46758727F093}">
      <dsp:nvSpPr>
        <dsp:cNvPr id="0" name=""/>
        <dsp:cNvSpPr/>
      </dsp:nvSpPr>
      <dsp:spPr>
        <a:xfrm>
          <a:off x="4295060" y="1741172"/>
          <a:ext cx="1882425" cy="27120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新聞</a:t>
          </a:r>
        </a:p>
      </dsp:txBody>
      <dsp:txXfrm>
        <a:off x="4295060" y="1741172"/>
        <a:ext cx="1882425" cy="2712060"/>
      </dsp:txXfrm>
    </dsp:sp>
    <dsp:sp modelId="{9227C352-BC1D-485B-BECF-F557C670E4B2}">
      <dsp:nvSpPr>
        <dsp:cNvPr id="0" name=""/>
        <dsp:cNvSpPr/>
      </dsp:nvSpPr>
      <dsp:spPr>
        <a:xfrm>
          <a:off x="6441025" y="992372"/>
          <a:ext cx="1882425" cy="748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Investing</a:t>
          </a:r>
          <a:endParaRPr lang="zh-TW" altLang="en-US" sz="2600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6441025" y="992372"/>
        <a:ext cx="1882425" cy="748800"/>
      </dsp:txXfrm>
    </dsp:sp>
    <dsp:sp modelId="{2B8853B5-F77A-4C50-9E2A-4220F44C2B95}">
      <dsp:nvSpPr>
        <dsp:cNvPr id="0" name=""/>
        <dsp:cNvSpPr/>
      </dsp:nvSpPr>
      <dsp:spPr>
        <a:xfrm>
          <a:off x="6441025" y="1741172"/>
          <a:ext cx="1882425" cy="27120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外國股票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期貨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6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外匯</a:t>
          </a:r>
        </a:p>
      </dsp:txBody>
      <dsp:txXfrm>
        <a:off x="6441025" y="1741172"/>
        <a:ext cx="1882425" cy="27120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5A08AE-C713-44D3-9228-1F9ABE642CD5}">
      <dsp:nvSpPr>
        <dsp:cNvPr id="0" name=""/>
        <dsp:cNvSpPr/>
      </dsp:nvSpPr>
      <dsp:spPr>
        <a:xfrm>
          <a:off x="3548513" y="1127546"/>
          <a:ext cx="2808976" cy="2808976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SQL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MongoDB</a:t>
          </a:r>
          <a:endParaRPr lang="zh-TW" altLang="en-US" sz="2400" kern="1200" dirty="0">
            <a:solidFill>
              <a:schemeClr val="bg1"/>
            </a:solidFill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959878" y="1538911"/>
        <a:ext cx="1986246" cy="1986246"/>
      </dsp:txXfrm>
    </dsp:sp>
    <dsp:sp modelId="{79019E8B-6445-4CEB-836D-D1751C4C3174}">
      <dsp:nvSpPr>
        <dsp:cNvPr id="0" name=""/>
        <dsp:cNvSpPr/>
      </dsp:nvSpPr>
      <dsp:spPr>
        <a:xfrm>
          <a:off x="4250757" y="501"/>
          <a:ext cx="1404488" cy="1404488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委買賣</a:t>
          </a:r>
        </a:p>
      </dsp:txBody>
      <dsp:txXfrm>
        <a:off x="4456440" y="206184"/>
        <a:ext cx="993122" cy="993122"/>
      </dsp:txXfrm>
    </dsp:sp>
    <dsp:sp modelId="{08169809-DD65-4A5F-8469-B5D2BF35D5B2}">
      <dsp:nvSpPr>
        <dsp:cNvPr id="0" name=""/>
        <dsp:cNvSpPr/>
      </dsp:nvSpPr>
      <dsp:spPr>
        <a:xfrm>
          <a:off x="5544260" y="536287"/>
          <a:ext cx="1404488" cy="1404488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日成交</a:t>
          </a:r>
        </a:p>
      </dsp:txBody>
      <dsp:txXfrm>
        <a:off x="5749943" y="741970"/>
        <a:ext cx="993122" cy="993122"/>
      </dsp:txXfrm>
    </dsp:sp>
    <dsp:sp modelId="{27EE99EB-65A1-41FC-8D78-E85F664C2FB6}">
      <dsp:nvSpPr>
        <dsp:cNvPr id="0" name=""/>
        <dsp:cNvSpPr/>
      </dsp:nvSpPr>
      <dsp:spPr>
        <a:xfrm>
          <a:off x="6080047" y="1829790"/>
          <a:ext cx="1404488" cy="1404488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三大法人</a:t>
          </a:r>
        </a:p>
      </dsp:txBody>
      <dsp:txXfrm>
        <a:off x="6285730" y="2035473"/>
        <a:ext cx="993122" cy="993122"/>
      </dsp:txXfrm>
    </dsp:sp>
    <dsp:sp modelId="{330E3FE3-5FB1-441D-A735-57C337E93C08}">
      <dsp:nvSpPr>
        <dsp:cNvPr id="0" name=""/>
        <dsp:cNvSpPr/>
      </dsp:nvSpPr>
      <dsp:spPr>
        <a:xfrm>
          <a:off x="5544260" y="3123293"/>
          <a:ext cx="1404488" cy="1404488"/>
        </a:xfrm>
        <a:prstGeom prst="ellipse">
          <a:avLst/>
        </a:prstGeom>
        <a:gradFill rotWithShape="0">
          <a:gsLst>
            <a:gs pos="0">
              <a:schemeClr val="accent6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融資融券</a:t>
          </a:r>
        </a:p>
      </dsp:txBody>
      <dsp:txXfrm>
        <a:off x="5749943" y="3328976"/>
        <a:ext cx="993122" cy="993122"/>
      </dsp:txXfrm>
    </dsp:sp>
    <dsp:sp modelId="{38D77DAA-F071-4406-AF14-141FF85FD458}">
      <dsp:nvSpPr>
        <dsp:cNvPr id="0" name=""/>
        <dsp:cNvSpPr/>
      </dsp:nvSpPr>
      <dsp:spPr>
        <a:xfrm>
          <a:off x="4250757" y="3659080"/>
          <a:ext cx="1404488" cy="1404488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新聞</a:t>
          </a:r>
        </a:p>
      </dsp:txBody>
      <dsp:txXfrm>
        <a:off x="4456440" y="3864763"/>
        <a:ext cx="993122" cy="993122"/>
      </dsp:txXfrm>
    </dsp:sp>
    <dsp:sp modelId="{11770393-B4F3-4A5C-B49A-D52FE51307D0}">
      <dsp:nvSpPr>
        <dsp:cNvPr id="0" name=""/>
        <dsp:cNvSpPr/>
      </dsp:nvSpPr>
      <dsp:spPr>
        <a:xfrm>
          <a:off x="2957254" y="3123293"/>
          <a:ext cx="1404488" cy="1404488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外國股票</a:t>
          </a:r>
        </a:p>
      </dsp:txBody>
      <dsp:txXfrm>
        <a:off x="3162937" y="3328976"/>
        <a:ext cx="993122" cy="993122"/>
      </dsp:txXfrm>
    </dsp:sp>
    <dsp:sp modelId="{673312D3-E339-4FF9-B3A5-08C8539F00F3}">
      <dsp:nvSpPr>
        <dsp:cNvPr id="0" name=""/>
        <dsp:cNvSpPr/>
      </dsp:nvSpPr>
      <dsp:spPr>
        <a:xfrm>
          <a:off x="2421468" y="1829790"/>
          <a:ext cx="1404488" cy="1404488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期貨</a:t>
          </a:r>
        </a:p>
      </dsp:txBody>
      <dsp:txXfrm>
        <a:off x="2627151" y="2035473"/>
        <a:ext cx="993122" cy="993122"/>
      </dsp:txXfrm>
    </dsp:sp>
    <dsp:sp modelId="{CF145AD4-7943-4592-88F5-06B51EAE11E5}">
      <dsp:nvSpPr>
        <dsp:cNvPr id="0" name=""/>
        <dsp:cNvSpPr/>
      </dsp:nvSpPr>
      <dsp:spPr>
        <a:xfrm>
          <a:off x="2957254" y="536287"/>
          <a:ext cx="1404488" cy="1404488"/>
        </a:xfrm>
        <a:prstGeom prst="ellipse">
          <a:avLst/>
        </a:prstGeom>
        <a:gradFill rotWithShape="0">
          <a:gsLst>
            <a:gs pos="0">
              <a:schemeClr val="accent5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外匯</a:t>
          </a:r>
        </a:p>
      </dsp:txBody>
      <dsp:txXfrm>
        <a:off x="3162937" y="741970"/>
        <a:ext cx="993122" cy="993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D679AC-CE72-471F-831E-B2BCDF0E74A6}">
      <dsp:nvSpPr>
        <dsp:cNvPr id="0" name=""/>
        <dsp:cNvSpPr/>
      </dsp:nvSpPr>
      <dsp:spPr>
        <a:xfrm>
          <a:off x="3251199" y="1896533"/>
          <a:ext cx="1625600" cy="162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600" kern="1200" dirty="0"/>
            <a:t>合併資料</a:t>
          </a:r>
        </a:p>
      </dsp:txBody>
      <dsp:txXfrm>
        <a:off x="3330554" y="1975888"/>
        <a:ext cx="1466890" cy="1466890"/>
      </dsp:txXfrm>
    </dsp:sp>
    <dsp:sp modelId="{775FE054-5BA4-4A0D-98A0-05FE949E4F41}">
      <dsp:nvSpPr>
        <dsp:cNvPr id="0" name=""/>
        <dsp:cNvSpPr/>
      </dsp:nvSpPr>
      <dsp:spPr>
        <a:xfrm rot="16200000">
          <a:off x="3660542" y="1493075"/>
          <a:ext cx="8069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691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81A33-2356-4E33-A9EB-222A4A42C1B5}">
      <dsp:nvSpPr>
        <dsp:cNvPr id="0" name=""/>
        <dsp:cNvSpPr/>
      </dsp:nvSpPr>
      <dsp:spPr>
        <a:xfrm>
          <a:off x="3519423" y="465"/>
          <a:ext cx="1089152" cy="1089152"/>
        </a:xfrm>
        <a:prstGeom prst="roundRect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1900" kern="1200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三大法人買賣超</a:t>
          </a:r>
          <a:endParaRPr lang="zh-TW" altLang="en-US" sz="1900" kern="1200" dirty="0"/>
        </a:p>
      </dsp:txBody>
      <dsp:txXfrm>
        <a:off x="3572591" y="53633"/>
        <a:ext cx="982816" cy="982816"/>
      </dsp:txXfrm>
    </dsp:sp>
    <dsp:sp modelId="{E2A00A55-4210-4439-B66E-6177E7878101}">
      <dsp:nvSpPr>
        <dsp:cNvPr id="0" name=""/>
        <dsp:cNvSpPr/>
      </dsp:nvSpPr>
      <dsp:spPr>
        <a:xfrm rot="19800000">
          <a:off x="4836813" y="2090830"/>
          <a:ext cx="5969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692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9893BB-60C1-4AF9-AEF6-EBCE755097D6}">
      <dsp:nvSpPr>
        <dsp:cNvPr id="0" name=""/>
        <dsp:cNvSpPr/>
      </dsp:nvSpPr>
      <dsp:spPr>
        <a:xfrm>
          <a:off x="5393755" y="1082611"/>
          <a:ext cx="1089152" cy="1089152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2200" kern="1200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融資融券餘額</a:t>
          </a:r>
          <a:endParaRPr lang="zh-TW" altLang="en-US" sz="2200" kern="1200" dirty="0"/>
        </a:p>
      </dsp:txBody>
      <dsp:txXfrm>
        <a:off x="5446923" y="1135779"/>
        <a:ext cx="982816" cy="982816"/>
      </dsp:txXfrm>
    </dsp:sp>
    <dsp:sp modelId="{5DA35303-2191-498C-A030-0B4113F6C5CF}">
      <dsp:nvSpPr>
        <dsp:cNvPr id="0" name=""/>
        <dsp:cNvSpPr/>
      </dsp:nvSpPr>
      <dsp:spPr>
        <a:xfrm rot="1800000">
          <a:off x="4836813" y="3327836"/>
          <a:ext cx="5969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692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4D6A02-4117-4F25-B0DE-6BF0B92B5780}">
      <dsp:nvSpPr>
        <dsp:cNvPr id="0" name=""/>
        <dsp:cNvSpPr/>
      </dsp:nvSpPr>
      <dsp:spPr>
        <a:xfrm>
          <a:off x="5393755" y="3246903"/>
          <a:ext cx="1089152" cy="1089152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2700" kern="1200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股市指數</a:t>
          </a:r>
          <a:endParaRPr lang="zh-TW" altLang="en-US" sz="2700" kern="1200" dirty="0"/>
        </a:p>
      </dsp:txBody>
      <dsp:txXfrm>
        <a:off x="5446923" y="3300071"/>
        <a:ext cx="982816" cy="982816"/>
      </dsp:txXfrm>
    </dsp:sp>
    <dsp:sp modelId="{1D7320EE-FC30-4511-B7E7-C2C0CD15809E}">
      <dsp:nvSpPr>
        <dsp:cNvPr id="0" name=""/>
        <dsp:cNvSpPr/>
      </dsp:nvSpPr>
      <dsp:spPr>
        <a:xfrm rot="5400000">
          <a:off x="3660542" y="3925591"/>
          <a:ext cx="8069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06915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F5C00E-9C95-4E40-B375-7ECD236A419B}">
      <dsp:nvSpPr>
        <dsp:cNvPr id="0" name=""/>
        <dsp:cNvSpPr/>
      </dsp:nvSpPr>
      <dsp:spPr>
        <a:xfrm>
          <a:off x="3519423" y="4329049"/>
          <a:ext cx="1089152" cy="1089152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2700" kern="1200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期貨價格</a:t>
          </a:r>
          <a:endParaRPr lang="zh-TW" altLang="en-US" sz="2700" kern="1200" dirty="0"/>
        </a:p>
      </dsp:txBody>
      <dsp:txXfrm>
        <a:off x="3572591" y="4382217"/>
        <a:ext cx="982816" cy="982816"/>
      </dsp:txXfrm>
    </dsp:sp>
    <dsp:sp modelId="{7E814CDC-740B-4EC7-B591-1AE0F0C62DFA}">
      <dsp:nvSpPr>
        <dsp:cNvPr id="0" name=""/>
        <dsp:cNvSpPr/>
      </dsp:nvSpPr>
      <dsp:spPr>
        <a:xfrm rot="9000000">
          <a:off x="2694257" y="3327836"/>
          <a:ext cx="5969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692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1E87DE-3910-48EB-AE92-FD200796C006}">
      <dsp:nvSpPr>
        <dsp:cNvPr id="0" name=""/>
        <dsp:cNvSpPr/>
      </dsp:nvSpPr>
      <dsp:spPr>
        <a:xfrm>
          <a:off x="1645092" y="3246903"/>
          <a:ext cx="1089152" cy="1089152"/>
        </a:xfrm>
        <a:prstGeom prst="roundRect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2700" kern="1200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外幣匯率</a:t>
          </a:r>
          <a:endParaRPr lang="zh-TW" altLang="en-US" sz="2700" kern="1200" dirty="0"/>
        </a:p>
      </dsp:txBody>
      <dsp:txXfrm>
        <a:off x="1698260" y="3300071"/>
        <a:ext cx="982816" cy="982816"/>
      </dsp:txXfrm>
    </dsp:sp>
    <dsp:sp modelId="{71BE348B-E7B0-45E4-B876-39E81925825F}">
      <dsp:nvSpPr>
        <dsp:cNvPr id="0" name=""/>
        <dsp:cNvSpPr/>
      </dsp:nvSpPr>
      <dsp:spPr>
        <a:xfrm rot="12600000">
          <a:off x="2694257" y="2090830"/>
          <a:ext cx="59692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6928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96DBA3-9517-487B-80C0-FD13291B500E}">
      <dsp:nvSpPr>
        <dsp:cNvPr id="0" name=""/>
        <dsp:cNvSpPr/>
      </dsp:nvSpPr>
      <dsp:spPr>
        <a:xfrm>
          <a:off x="1645092" y="1082611"/>
          <a:ext cx="1089152" cy="1089152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zh-TW" sz="2700" kern="1200" dirty="0">
              <a:latin typeface="Helvetica Neue Medium" charset="0"/>
              <a:ea typeface="新細明體" panose="02020500000000000000" pitchFamily="18" charset="-120"/>
              <a:sym typeface="Helvetica Neue Medium" charset="0"/>
            </a:rPr>
            <a:t>股市價格</a:t>
          </a:r>
          <a:endParaRPr lang="zh-TW" altLang="en-US" sz="2700" kern="1200" dirty="0"/>
        </a:p>
      </dsp:txBody>
      <dsp:txXfrm>
        <a:off x="1698260" y="1135779"/>
        <a:ext cx="982816" cy="9828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FF87C-7697-4270-9851-70BE757BDB05}">
      <dsp:nvSpPr>
        <dsp:cNvPr id="0" name=""/>
        <dsp:cNvSpPr/>
      </dsp:nvSpPr>
      <dsp:spPr>
        <a:xfrm>
          <a:off x="5428" y="0"/>
          <a:ext cx="5221847" cy="572901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6500" kern="1200" dirty="0"/>
            <a:t>LSTM</a:t>
          </a:r>
          <a:endParaRPr lang="zh-TW" altLang="en-US" sz="6500" kern="1200" dirty="0"/>
        </a:p>
      </dsp:txBody>
      <dsp:txXfrm>
        <a:off x="5428" y="0"/>
        <a:ext cx="5221847" cy="1718704"/>
      </dsp:txXfrm>
    </dsp:sp>
    <dsp:sp modelId="{266B0F06-A99F-4F16-82B6-84CEA41E37FE}">
      <dsp:nvSpPr>
        <dsp:cNvPr id="0" name=""/>
        <dsp:cNvSpPr/>
      </dsp:nvSpPr>
      <dsp:spPr>
        <a:xfrm>
          <a:off x="527613" y="1719788"/>
          <a:ext cx="4177478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Res-LSTM</a:t>
          </a:r>
          <a:endParaRPr lang="zh-TW" altLang="en-US" sz="1900" kern="1200" dirty="0"/>
        </a:p>
      </dsp:txBody>
      <dsp:txXfrm>
        <a:off x="547025" y="1739200"/>
        <a:ext cx="4138654" cy="623943"/>
      </dsp:txXfrm>
    </dsp:sp>
    <dsp:sp modelId="{46B494F4-6911-4173-A824-6C3D7FC42817}">
      <dsp:nvSpPr>
        <dsp:cNvPr id="0" name=""/>
        <dsp:cNvSpPr/>
      </dsp:nvSpPr>
      <dsp:spPr>
        <a:xfrm>
          <a:off x="527613" y="2484520"/>
          <a:ext cx="4177478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Res-Dense</a:t>
          </a:r>
          <a:br>
            <a:rPr lang="en-US" altLang="zh-TW" sz="1900" kern="1200" dirty="0"/>
          </a:br>
          <a:r>
            <a:rPr lang="en-US" altLang="zh-TW" sz="1900" kern="1200" dirty="0"/>
            <a:t>Self-attention</a:t>
          </a:r>
          <a:endParaRPr lang="zh-TW" altLang="en-US" sz="1900" kern="1200" dirty="0"/>
        </a:p>
      </dsp:txBody>
      <dsp:txXfrm>
        <a:off x="547025" y="2503932"/>
        <a:ext cx="4138654" cy="623943"/>
      </dsp:txXfrm>
    </dsp:sp>
    <dsp:sp modelId="{19FFAE9D-09B7-4FD4-916F-0CBCD231772F}">
      <dsp:nvSpPr>
        <dsp:cNvPr id="0" name=""/>
        <dsp:cNvSpPr/>
      </dsp:nvSpPr>
      <dsp:spPr>
        <a:xfrm>
          <a:off x="527613" y="3249251"/>
          <a:ext cx="4177478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Focal-Loss</a:t>
          </a:r>
          <a:endParaRPr lang="zh-TW" altLang="en-US" sz="1900" kern="1200" dirty="0"/>
        </a:p>
      </dsp:txBody>
      <dsp:txXfrm>
        <a:off x="547025" y="3268663"/>
        <a:ext cx="4138654" cy="623943"/>
      </dsp:txXfrm>
    </dsp:sp>
    <dsp:sp modelId="{0149A486-4AD3-401A-9F06-7D35EF4D60E7}">
      <dsp:nvSpPr>
        <dsp:cNvPr id="0" name=""/>
        <dsp:cNvSpPr/>
      </dsp:nvSpPr>
      <dsp:spPr>
        <a:xfrm>
          <a:off x="527613" y="4013982"/>
          <a:ext cx="4177478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 err="1"/>
            <a:t>Gaussion</a:t>
          </a:r>
          <a:r>
            <a:rPr lang="en-US" altLang="zh-TW" sz="1900" kern="1200" dirty="0"/>
            <a:t>-Loss</a:t>
          </a:r>
          <a:endParaRPr lang="zh-TW" altLang="en-US" sz="1900" kern="1200" dirty="0"/>
        </a:p>
      </dsp:txBody>
      <dsp:txXfrm>
        <a:off x="547025" y="4033394"/>
        <a:ext cx="4138654" cy="623943"/>
      </dsp:txXfrm>
    </dsp:sp>
    <dsp:sp modelId="{4A370B50-499B-4EEF-800E-BEE0C397FBBC}">
      <dsp:nvSpPr>
        <dsp:cNvPr id="0" name=""/>
        <dsp:cNvSpPr/>
      </dsp:nvSpPr>
      <dsp:spPr>
        <a:xfrm>
          <a:off x="527613" y="4778714"/>
          <a:ext cx="4177478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/>
            <a:t>Multi-Loss</a:t>
          </a:r>
          <a:endParaRPr lang="zh-TW" altLang="en-US" sz="1900" kern="1200" dirty="0"/>
        </a:p>
      </dsp:txBody>
      <dsp:txXfrm>
        <a:off x="547025" y="4798126"/>
        <a:ext cx="4138654" cy="623943"/>
      </dsp:txXfrm>
    </dsp:sp>
    <dsp:sp modelId="{E3AB1227-7305-488F-ADA2-B5CEDE07B6EF}">
      <dsp:nvSpPr>
        <dsp:cNvPr id="0" name=""/>
        <dsp:cNvSpPr/>
      </dsp:nvSpPr>
      <dsp:spPr>
        <a:xfrm>
          <a:off x="5618914" y="0"/>
          <a:ext cx="5221847" cy="572901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6500" kern="1200" dirty="0"/>
            <a:t>Dense</a:t>
          </a:r>
          <a:endParaRPr lang="zh-TW" altLang="en-US" sz="6500" kern="1200" dirty="0"/>
        </a:p>
      </dsp:txBody>
      <dsp:txXfrm>
        <a:off x="5618914" y="0"/>
        <a:ext cx="5221847" cy="1718704"/>
      </dsp:txXfrm>
    </dsp:sp>
    <dsp:sp modelId="{FA5E905F-D90E-4BE6-A581-03B15C0BD6A0}">
      <dsp:nvSpPr>
        <dsp:cNvPr id="0" name=""/>
        <dsp:cNvSpPr/>
      </dsp:nvSpPr>
      <dsp:spPr>
        <a:xfrm>
          <a:off x="6141099" y="1719788"/>
          <a:ext cx="4177478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Res-Dense</a:t>
          </a:r>
          <a:endParaRPr lang="zh-TW" altLang="en-US" sz="1900" kern="1200" dirty="0"/>
        </a:p>
      </dsp:txBody>
      <dsp:txXfrm>
        <a:off x="6160511" y="1739200"/>
        <a:ext cx="4138654" cy="623943"/>
      </dsp:txXfrm>
    </dsp:sp>
    <dsp:sp modelId="{8507D8CB-A78B-4985-AC6A-18B787449104}">
      <dsp:nvSpPr>
        <dsp:cNvPr id="0" name=""/>
        <dsp:cNvSpPr/>
      </dsp:nvSpPr>
      <dsp:spPr>
        <a:xfrm>
          <a:off x="6141099" y="2484520"/>
          <a:ext cx="4177478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Res-Dense</a:t>
          </a:r>
          <a:br>
            <a:rPr lang="en-US" altLang="zh-TW" sz="1900" kern="1200" dirty="0"/>
          </a:br>
          <a:r>
            <a:rPr lang="en-US" altLang="zh-TW" sz="1900" kern="1200" dirty="0"/>
            <a:t>Self-attention</a:t>
          </a:r>
          <a:endParaRPr lang="zh-TW" altLang="en-US" sz="1900" kern="1200" dirty="0"/>
        </a:p>
      </dsp:txBody>
      <dsp:txXfrm>
        <a:off x="6160511" y="2503932"/>
        <a:ext cx="4138654" cy="623943"/>
      </dsp:txXfrm>
    </dsp:sp>
    <dsp:sp modelId="{72956B13-959E-4ED7-8050-B354DDF46223}">
      <dsp:nvSpPr>
        <dsp:cNvPr id="0" name=""/>
        <dsp:cNvSpPr/>
      </dsp:nvSpPr>
      <dsp:spPr>
        <a:xfrm>
          <a:off x="6141099" y="3249251"/>
          <a:ext cx="4177478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Focal-Loss</a:t>
          </a:r>
          <a:endParaRPr lang="zh-TW" altLang="en-US" sz="1900" kern="1200" dirty="0"/>
        </a:p>
      </dsp:txBody>
      <dsp:txXfrm>
        <a:off x="6160511" y="3268663"/>
        <a:ext cx="4138654" cy="623943"/>
      </dsp:txXfrm>
    </dsp:sp>
    <dsp:sp modelId="{7A66675B-ACC0-4C0F-801F-E392D5A7921D}">
      <dsp:nvSpPr>
        <dsp:cNvPr id="0" name=""/>
        <dsp:cNvSpPr/>
      </dsp:nvSpPr>
      <dsp:spPr>
        <a:xfrm>
          <a:off x="6141099" y="4013982"/>
          <a:ext cx="4177478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/>
            <a:t>Gaussion-Loss</a:t>
          </a:r>
          <a:endParaRPr lang="zh-TW" altLang="en-US" sz="1900" kern="1200" dirty="0"/>
        </a:p>
      </dsp:txBody>
      <dsp:txXfrm>
        <a:off x="6160511" y="4033394"/>
        <a:ext cx="4138654" cy="623943"/>
      </dsp:txXfrm>
    </dsp:sp>
    <dsp:sp modelId="{D714D762-611F-4F61-A5D3-F22EC92193F3}">
      <dsp:nvSpPr>
        <dsp:cNvPr id="0" name=""/>
        <dsp:cNvSpPr/>
      </dsp:nvSpPr>
      <dsp:spPr>
        <a:xfrm>
          <a:off x="6141099" y="4778714"/>
          <a:ext cx="4177478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/>
            <a:t>Multi-Loss</a:t>
          </a:r>
          <a:endParaRPr lang="zh-TW" altLang="en-US" sz="1900" kern="1200" dirty="0"/>
        </a:p>
      </dsp:txBody>
      <dsp:txXfrm>
        <a:off x="6160511" y="4798126"/>
        <a:ext cx="4138654" cy="6239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B1227-7305-488F-ADA2-B5CEDE07B6EF}">
      <dsp:nvSpPr>
        <dsp:cNvPr id="0" name=""/>
        <dsp:cNvSpPr/>
      </dsp:nvSpPr>
      <dsp:spPr>
        <a:xfrm>
          <a:off x="0" y="0"/>
          <a:ext cx="6159343" cy="5729016"/>
        </a:xfrm>
        <a:prstGeom prst="roundRect">
          <a:avLst>
            <a:gd name="adj" fmla="val 10000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6500" kern="1200" dirty="0"/>
            <a:t>Conv1D</a:t>
          </a:r>
          <a:endParaRPr lang="zh-TW" altLang="en-US" sz="6500" kern="1200" dirty="0"/>
        </a:p>
      </dsp:txBody>
      <dsp:txXfrm>
        <a:off x="0" y="0"/>
        <a:ext cx="6159343" cy="1718704"/>
      </dsp:txXfrm>
    </dsp:sp>
    <dsp:sp modelId="{FA5E905F-D90E-4BE6-A581-03B15C0BD6A0}">
      <dsp:nvSpPr>
        <dsp:cNvPr id="0" name=""/>
        <dsp:cNvSpPr/>
      </dsp:nvSpPr>
      <dsp:spPr>
        <a:xfrm>
          <a:off x="615934" y="1719788"/>
          <a:ext cx="4927474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Res-Conv1D</a:t>
          </a:r>
          <a:endParaRPr lang="zh-TW" altLang="en-US" sz="1900" kern="1200" dirty="0"/>
        </a:p>
      </dsp:txBody>
      <dsp:txXfrm>
        <a:off x="635346" y="1739200"/>
        <a:ext cx="4888650" cy="623943"/>
      </dsp:txXfrm>
    </dsp:sp>
    <dsp:sp modelId="{8507D8CB-A78B-4985-AC6A-18B787449104}">
      <dsp:nvSpPr>
        <dsp:cNvPr id="0" name=""/>
        <dsp:cNvSpPr/>
      </dsp:nvSpPr>
      <dsp:spPr>
        <a:xfrm>
          <a:off x="615934" y="2484520"/>
          <a:ext cx="4927474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Res-Conv1D</a:t>
          </a:r>
          <a:br>
            <a:rPr lang="en-US" altLang="zh-TW" sz="1900" kern="1200" dirty="0"/>
          </a:br>
          <a:r>
            <a:rPr lang="en-US" altLang="zh-TW" sz="1900" kern="1200" dirty="0"/>
            <a:t>Self-attention</a:t>
          </a:r>
          <a:endParaRPr lang="zh-TW" altLang="en-US" sz="1900" kern="1200" dirty="0"/>
        </a:p>
      </dsp:txBody>
      <dsp:txXfrm>
        <a:off x="635346" y="2503932"/>
        <a:ext cx="4888650" cy="623943"/>
      </dsp:txXfrm>
    </dsp:sp>
    <dsp:sp modelId="{72956B13-959E-4ED7-8050-B354DDF46223}">
      <dsp:nvSpPr>
        <dsp:cNvPr id="0" name=""/>
        <dsp:cNvSpPr/>
      </dsp:nvSpPr>
      <dsp:spPr>
        <a:xfrm>
          <a:off x="615934" y="3249251"/>
          <a:ext cx="4927474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Focal-Loss</a:t>
          </a:r>
          <a:endParaRPr lang="zh-TW" altLang="en-US" sz="1900" kern="1200" dirty="0"/>
        </a:p>
      </dsp:txBody>
      <dsp:txXfrm>
        <a:off x="635346" y="3268663"/>
        <a:ext cx="4888650" cy="623943"/>
      </dsp:txXfrm>
    </dsp:sp>
    <dsp:sp modelId="{7A66675B-ACC0-4C0F-801F-E392D5A7921D}">
      <dsp:nvSpPr>
        <dsp:cNvPr id="0" name=""/>
        <dsp:cNvSpPr/>
      </dsp:nvSpPr>
      <dsp:spPr>
        <a:xfrm>
          <a:off x="615934" y="4013982"/>
          <a:ext cx="4927474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/>
            <a:t>Gaussion-Loss</a:t>
          </a:r>
          <a:endParaRPr lang="zh-TW" altLang="en-US" sz="1900" kern="1200" dirty="0"/>
        </a:p>
      </dsp:txBody>
      <dsp:txXfrm>
        <a:off x="635346" y="4033394"/>
        <a:ext cx="4888650" cy="623943"/>
      </dsp:txXfrm>
    </dsp:sp>
    <dsp:sp modelId="{D714D762-611F-4F61-A5D3-F22EC92193F3}">
      <dsp:nvSpPr>
        <dsp:cNvPr id="0" name=""/>
        <dsp:cNvSpPr/>
      </dsp:nvSpPr>
      <dsp:spPr>
        <a:xfrm>
          <a:off x="615934" y="4778714"/>
          <a:ext cx="4927474" cy="6627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/>
            <a:t>Multi-Loss</a:t>
          </a:r>
          <a:endParaRPr lang="zh-TW" altLang="en-US" sz="1900" kern="1200" dirty="0"/>
        </a:p>
      </dsp:txBody>
      <dsp:txXfrm>
        <a:off x="635346" y="4798126"/>
        <a:ext cx="4888650" cy="6239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5FF87C-7697-4270-9851-70BE757BDB05}">
      <dsp:nvSpPr>
        <dsp:cNvPr id="0" name=""/>
        <dsp:cNvSpPr/>
      </dsp:nvSpPr>
      <dsp:spPr>
        <a:xfrm>
          <a:off x="5428" y="0"/>
          <a:ext cx="5221847" cy="57290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6500" kern="1200"/>
            <a:t>Embedding</a:t>
          </a:r>
          <a:endParaRPr lang="zh-TW" altLang="en-US" sz="6500" kern="1200" dirty="0"/>
        </a:p>
      </dsp:txBody>
      <dsp:txXfrm>
        <a:off x="5428" y="0"/>
        <a:ext cx="5221847" cy="1718704"/>
      </dsp:txXfrm>
    </dsp:sp>
    <dsp:sp modelId="{302530A0-87A4-4011-862D-B852BF8B8D65}">
      <dsp:nvSpPr>
        <dsp:cNvPr id="0" name=""/>
        <dsp:cNvSpPr/>
      </dsp:nvSpPr>
      <dsp:spPr>
        <a:xfrm>
          <a:off x="527613" y="1719788"/>
          <a:ext cx="4177478" cy="66276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Res-Dense</a:t>
          </a:r>
          <a:endParaRPr lang="zh-TW" altLang="en-US" sz="1900" kern="1200" dirty="0"/>
        </a:p>
      </dsp:txBody>
      <dsp:txXfrm>
        <a:off x="547025" y="1739200"/>
        <a:ext cx="4138654" cy="623943"/>
      </dsp:txXfrm>
    </dsp:sp>
    <dsp:sp modelId="{C365B1C6-EA49-4801-896E-168BDDFF86C1}">
      <dsp:nvSpPr>
        <dsp:cNvPr id="0" name=""/>
        <dsp:cNvSpPr/>
      </dsp:nvSpPr>
      <dsp:spPr>
        <a:xfrm>
          <a:off x="527613" y="2484520"/>
          <a:ext cx="4177478" cy="662767"/>
        </a:xfrm>
        <a:prstGeom prst="roundRect">
          <a:avLst>
            <a:gd name="adj" fmla="val 10000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Res-Dense</a:t>
          </a:r>
          <a:br>
            <a:rPr lang="en-US" altLang="zh-TW" sz="1900" kern="1200" dirty="0"/>
          </a:br>
          <a:r>
            <a:rPr lang="en-US" altLang="zh-TW" sz="1900" kern="1200" dirty="0"/>
            <a:t>Self-attention</a:t>
          </a:r>
          <a:endParaRPr lang="zh-TW" altLang="en-US" sz="1900" kern="1200" dirty="0"/>
        </a:p>
      </dsp:txBody>
      <dsp:txXfrm>
        <a:off x="547025" y="2503932"/>
        <a:ext cx="4138654" cy="623943"/>
      </dsp:txXfrm>
    </dsp:sp>
    <dsp:sp modelId="{8778B796-077D-4004-9F01-2E2183592637}">
      <dsp:nvSpPr>
        <dsp:cNvPr id="0" name=""/>
        <dsp:cNvSpPr/>
      </dsp:nvSpPr>
      <dsp:spPr>
        <a:xfrm>
          <a:off x="527613" y="3249251"/>
          <a:ext cx="4177478" cy="662767"/>
        </a:xfrm>
        <a:prstGeom prst="roundRect">
          <a:avLst>
            <a:gd name="adj" fmla="val 10000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Focal-Loss</a:t>
          </a:r>
          <a:endParaRPr lang="zh-TW" altLang="en-US" sz="1900" kern="1200" dirty="0"/>
        </a:p>
      </dsp:txBody>
      <dsp:txXfrm>
        <a:off x="547025" y="3268663"/>
        <a:ext cx="4138654" cy="623943"/>
      </dsp:txXfrm>
    </dsp:sp>
    <dsp:sp modelId="{0E4754D5-6BF8-4A98-A781-FE6459D04CE0}">
      <dsp:nvSpPr>
        <dsp:cNvPr id="0" name=""/>
        <dsp:cNvSpPr/>
      </dsp:nvSpPr>
      <dsp:spPr>
        <a:xfrm>
          <a:off x="527613" y="4013982"/>
          <a:ext cx="4177478" cy="662767"/>
        </a:xfrm>
        <a:prstGeom prst="roundRect">
          <a:avLst>
            <a:gd name="adj" fmla="val 10000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 err="1"/>
            <a:t>Gaussion</a:t>
          </a:r>
          <a:r>
            <a:rPr lang="en-US" altLang="zh-TW" sz="1900" kern="1200" dirty="0"/>
            <a:t>-Loss</a:t>
          </a:r>
          <a:endParaRPr lang="zh-TW" altLang="en-US" sz="1900" kern="1200" dirty="0"/>
        </a:p>
      </dsp:txBody>
      <dsp:txXfrm>
        <a:off x="547025" y="4033394"/>
        <a:ext cx="4138654" cy="623943"/>
      </dsp:txXfrm>
    </dsp:sp>
    <dsp:sp modelId="{B791E0AE-D99F-4F81-B4DE-891856453C46}">
      <dsp:nvSpPr>
        <dsp:cNvPr id="0" name=""/>
        <dsp:cNvSpPr/>
      </dsp:nvSpPr>
      <dsp:spPr>
        <a:xfrm>
          <a:off x="527613" y="4778714"/>
          <a:ext cx="4177478" cy="662767"/>
        </a:xfrm>
        <a:prstGeom prst="roundRect">
          <a:avLst>
            <a:gd name="adj" fmla="val 10000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Multi-Loss</a:t>
          </a:r>
          <a:endParaRPr lang="zh-TW" altLang="en-US" sz="1900" kern="1200" dirty="0"/>
        </a:p>
      </dsp:txBody>
      <dsp:txXfrm>
        <a:off x="547025" y="4798126"/>
        <a:ext cx="4138654" cy="623943"/>
      </dsp:txXfrm>
    </dsp:sp>
    <dsp:sp modelId="{327EB829-EBAC-4C8D-8881-74392193495F}">
      <dsp:nvSpPr>
        <dsp:cNvPr id="0" name=""/>
        <dsp:cNvSpPr/>
      </dsp:nvSpPr>
      <dsp:spPr>
        <a:xfrm>
          <a:off x="5618914" y="0"/>
          <a:ext cx="5221847" cy="572901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6500" kern="1200" dirty="0"/>
            <a:t>XGB</a:t>
          </a:r>
          <a:endParaRPr lang="zh-TW" altLang="en-US" sz="6500" kern="1200" dirty="0"/>
        </a:p>
      </dsp:txBody>
      <dsp:txXfrm>
        <a:off x="5618914" y="0"/>
        <a:ext cx="5221847" cy="1718704"/>
      </dsp:txXfrm>
    </dsp:sp>
    <dsp:sp modelId="{F95DEFBC-3846-4D29-A445-39A7666E57D3}">
      <dsp:nvSpPr>
        <dsp:cNvPr id="0" name=""/>
        <dsp:cNvSpPr/>
      </dsp:nvSpPr>
      <dsp:spPr>
        <a:xfrm>
          <a:off x="6141099" y="1718704"/>
          <a:ext cx="4177478" cy="3723860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 err="1"/>
            <a:t>Cls</a:t>
          </a:r>
          <a:endParaRPr lang="zh-TW" altLang="en-US" sz="1900" kern="1200" dirty="0"/>
        </a:p>
      </dsp:txBody>
      <dsp:txXfrm>
        <a:off x="6250167" y="1827772"/>
        <a:ext cx="3959342" cy="3505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3275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這裡放動圖</a:t>
            </a:r>
            <a:endParaRPr dirty="0"/>
          </a:p>
        </p:txBody>
      </p:sp>
      <p:sp>
        <p:nvSpPr>
          <p:cNvPr id="280" name="Google Shape;28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789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TW" altLang="en-US" dirty="0">
                <a:latin typeface="Arial Black" panose="020B0A04020102020204" pitchFamily="34" charset="0"/>
              </a:rPr>
              <a:t>多</a:t>
            </a:r>
            <a:r>
              <a:rPr lang="en-US" altLang="zh-TW" dirty="0">
                <a:latin typeface="Arial Black" panose="020B0A04020102020204" pitchFamily="34" charset="0"/>
              </a:rPr>
              <a:t>IP requests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7202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zh-TW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2533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4653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7" name="Google Shape;3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只要提後面會詳細描述即可</a:t>
            </a:r>
            <a:endParaRPr dirty="0"/>
          </a:p>
        </p:txBody>
      </p:sp>
      <p:sp>
        <p:nvSpPr>
          <p:cNvPr id="321" name="Google Shape;321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41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891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4926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6835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91851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131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0450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eb8267d1e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7eb8267d1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06571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11458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1" name="Google Shape;105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3" name="Google Shape;1063;p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2" name="Google Shape;1072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0" name="Google Shape;1080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7044e693b1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7" name="Google Shape;1087;g7044e693b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4" name="Google Shape;109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6" name="Google Shape;112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5" name="Google Shape;116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5" name="Google Shape;11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99541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497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0220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88D0A-8228-4772-88D2-6F8BBDC7BD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F7B4D95-127F-4F29-AB06-5AFBF003E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1D01E3F-1523-4D27-8484-D49E89AAF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673EA25-66AB-400C-9C76-6B6A018C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7383E12-7EA1-4A48-B794-382D82ED3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7635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84D873-7393-4D97-AB04-2918DD81B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BBDEEA-0F84-4304-8858-66A604183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3432135-307F-46FD-8878-9BFB870AE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EDFC37-A6E7-4CD1-83BE-E54F3300A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A1680C-50C3-4D9C-8C76-C38417FE0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5377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ABD1D9-884F-4097-B85C-9AE6734FC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D1A7D9-17E5-4A6B-AB35-87AF54452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22B8F-2308-4120-899E-90BF1A39B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65D162-C50D-472E-8855-26D3CB4E8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F0EACD-4AD0-473F-A92A-B50B07C51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1851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2C1654-742B-4C1D-AC8B-806DFD942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46E49A-5A4D-46E8-B18A-36A55154A9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E5F62F-7679-40B0-99F4-7A5A6D34B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4FBBEB1-4892-4DF3-AB73-7741BD9B8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A810ED-EF61-48B6-89C7-404F124E0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3EF415-B2A1-4207-A969-5F9313F7D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7455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E6298-2CCF-4A29-BF83-2CF650587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447DC5-C660-4A9D-BC8C-533FF5A98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3129B4-830B-4FF1-A5D4-AE230E350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C8BE863-AEC5-4AEA-B66D-8CFE153B47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73251B0-DA26-4ABB-A6DB-FEA025A2E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A7E6C43-84D3-4C4E-9067-604958C98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8EBBA95-725E-487B-9CB0-C4757903E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FBFA390-8769-4284-A784-C831B573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5773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A1B3EA-C32F-46B8-82DF-A933C9699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181453F-174F-42B3-8037-7B8AD6AA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6EE0F08-6EE5-423D-AEAA-5A3E187F4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721A4F-3EAF-48F2-A8E7-A0A655BA2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2442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0AE2DF0-1BBA-4155-9F40-435168355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BAA38C7-AC3D-452A-ABF0-6D7F674C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F5999E-831B-466D-9BBB-E35BE1185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3664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EC50F1-D588-44B8-8C95-0CBD1D04B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34F5FC-E767-449D-B871-D4502080E3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BD7640-C214-4AB4-A31B-41E047A7F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5AFEE37-8F9E-44B7-BE8E-8FEBFA793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8E6796F-2057-44DE-AD5B-BFDA52D6E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054066-32D2-4E84-8AFD-945A35294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725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73395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854DF8-D495-4260-B2A3-F5C38F4D8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9C99013-9BE7-40D4-B23B-F524FEC2FD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AF0EB53-6138-44F2-AAC8-96B8F533D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42D9E9E-E93A-4410-8338-E5B3C808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E9E4F56-B32F-44A6-986D-3DC93502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0D9FEF-0060-4DB2-92AB-EF011F2AA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893454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EF983-EA93-4BF4-82A2-97C22E12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54502EE-1B17-40DE-B3F7-A60740A22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98404A8-09F8-4E78-AB28-0BEC80F46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810225-93D5-488F-B7A6-270811C0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37CB20-9328-42EB-A57B-18143FC9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89651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DD52132-B5C8-40DC-8CDA-0AFB82E7D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7EA1BB-A560-4C69-B069-494730ED09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C86432A-2D39-484E-AF08-17B903B55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BD9B7D-C3E1-4248-82A1-9A8458BC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B4082C-FFB9-4C56-A194-4E3418B3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99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215629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7754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991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14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837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360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100191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tx2">
                <a:lumMod val="89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25372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tx2">
                <a:lumMod val="89000"/>
              </a:schemeClr>
            </a:gs>
            <a:gs pos="100000">
              <a:schemeClr val="accent1">
                <a:lumMod val="45000"/>
                <a:lumOff val="5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B2A2277-0294-4A23-A765-A08D8238D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B560436-E2AA-493B-A34E-D0178B265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90CB9E5-0222-49A3-8DEF-C63F49302E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415E785-9B48-4787-A6B5-17BFAA0E38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0914D4E-4D60-4584-8229-872642C16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247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5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937097" y="836589"/>
            <a:ext cx="10317805" cy="315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9000"/>
              <a:buFont typeface="Barlow ExtraBold"/>
              <a:buNone/>
            </a:pPr>
            <a:r>
              <a:rPr lang="en-US" altLang="zh-TW" sz="9000">
                <a:solidFill>
                  <a:srgbClr val="FFC000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Stock</a:t>
            </a:r>
            <a:r>
              <a:rPr lang="en-US" altLang="zh-TW" sz="7200">
                <a:solidFill>
                  <a:srgbClr val="FFF2CC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 </a:t>
            </a:r>
            <a:br>
              <a:rPr lang="en-US" altLang="zh-TW" sz="7200">
                <a:solidFill>
                  <a:srgbClr val="FFF2CC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</a:br>
            <a:r>
              <a:rPr lang="en-US" altLang="zh-TW" sz="5400">
                <a:solidFill>
                  <a:srgbClr val="FFF2CC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In</a:t>
            </a:r>
            <a:r>
              <a:rPr lang="en-US" altLang="zh-TW" sz="7200">
                <a:solidFill>
                  <a:srgbClr val="FFF2CC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 </a:t>
            </a:r>
            <a:br>
              <a:rPr lang="en-US" altLang="zh-TW" sz="7200">
                <a:solidFill>
                  <a:srgbClr val="FFF2CC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</a:br>
            <a:r>
              <a:rPr lang="en-US" altLang="zh-TW" sz="6030">
                <a:solidFill>
                  <a:srgbClr val="FFF2CC"/>
                </a:solidFill>
                <a:latin typeface="Barlow ExtraBold"/>
                <a:ea typeface="Barlow ExtraBold"/>
                <a:cs typeface="Barlow ExtraBold"/>
                <a:sym typeface="Barlow ExtraBold"/>
              </a:rPr>
              <a:t>the Game</a:t>
            </a:r>
            <a:endParaRPr lang="en-US" sz="6030" dirty="0">
              <a:solidFill>
                <a:srgbClr val="FFF2CC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2105292" y="4628313"/>
            <a:ext cx="8242571" cy="50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altLang="zh-TW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AI</a:t>
            </a:r>
            <a:r>
              <a:rPr lang="zh-TW" altLang="en-US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技術應用工程師班　第一組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/>
          </p:nvPr>
        </p:nvSpPr>
        <p:spPr>
          <a:xfrm>
            <a:off x="2628508" y="2103272"/>
            <a:ext cx="6289249" cy="2798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8000"/>
              <a:buFont typeface="Arial"/>
              <a:buNone/>
            </a:pPr>
            <a:r>
              <a:rPr lang="zh-TW" sz="800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系統架構</a:t>
            </a:r>
            <a:endParaRPr sz="80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9" descr="一張含有 燈, 光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0139" y="2485452"/>
            <a:ext cx="1164785" cy="1398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9"/>
          <p:cNvGrpSpPr/>
          <p:nvPr/>
        </p:nvGrpSpPr>
        <p:grpSpPr>
          <a:xfrm>
            <a:off x="6182796" y="2773752"/>
            <a:ext cx="1611010" cy="1439331"/>
            <a:chOff x="3159407" y="2371274"/>
            <a:chExt cx="1622814" cy="1591332"/>
          </a:xfrm>
        </p:grpSpPr>
        <p:pic>
          <p:nvPicPr>
            <p:cNvPr id="182" name="Google Shape;182;p9" descr="一張含有 室內, 蛋糕, 坐, 尋找 的圖片&#10;&#10;自動產生的描述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59407" y="2371274"/>
              <a:ext cx="1622814" cy="9122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9"/>
            <p:cNvSpPr txBox="1"/>
            <p:nvPr/>
          </p:nvSpPr>
          <p:spPr>
            <a:xfrm>
              <a:off x="3622668" y="3248064"/>
              <a:ext cx="678730" cy="7145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Bert</a:t>
              </a:r>
              <a:endParaRPr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4" name="Google Shape;184;p9"/>
          <p:cNvGrpSpPr/>
          <p:nvPr/>
        </p:nvGrpSpPr>
        <p:grpSpPr>
          <a:xfrm>
            <a:off x="2943333" y="5101170"/>
            <a:ext cx="1642355" cy="1150276"/>
            <a:chOff x="3163008" y="4421465"/>
            <a:chExt cx="1530672" cy="1070402"/>
          </a:xfrm>
        </p:grpSpPr>
        <p:pic>
          <p:nvPicPr>
            <p:cNvPr id="185" name="Google Shape;185;p9" descr="一張含有 食物, 畫畫, 光 的圖片&#10;&#10;自動產生的描述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398786" y="4421465"/>
              <a:ext cx="842099" cy="7578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9"/>
            <p:cNvSpPr txBox="1"/>
            <p:nvPr/>
          </p:nvSpPr>
          <p:spPr>
            <a:xfrm>
              <a:off x="3163008" y="5148219"/>
              <a:ext cx="1530672" cy="3436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PostgreSQL</a:t>
              </a:r>
              <a:endParaRPr sz="1800" dirty="0">
                <a:solidFill>
                  <a:schemeClr val="accent4">
                    <a:lumMod val="60000"/>
                    <a:lumOff val="40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91" name="Google Shape;191;p9"/>
          <p:cNvCxnSpPr/>
          <p:nvPr/>
        </p:nvCxnSpPr>
        <p:spPr>
          <a:xfrm>
            <a:off x="3640398" y="4055097"/>
            <a:ext cx="0" cy="625863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37" name="圖片 36" descr="Taiwan Stock Exchange - Wikipedi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81" y="522020"/>
            <a:ext cx="2540000" cy="6604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556" b="95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973" y="224321"/>
            <a:ext cx="1545219" cy="1545219"/>
          </a:xfrm>
          <a:prstGeom prst="rect">
            <a:avLst/>
          </a:prstGeom>
        </p:spPr>
      </p:pic>
      <p:cxnSp>
        <p:nvCxnSpPr>
          <p:cNvPr id="193" name="Google Shape;193;p9"/>
          <p:cNvCxnSpPr/>
          <p:nvPr/>
        </p:nvCxnSpPr>
        <p:spPr>
          <a:xfrm flipH="1">
            <a:off x="6953772" y="1912544"/>
            <a:ext cx="4611" cy="64740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95" name="Google Shape;195;p9"/>
          <p:cNvCxnSpPr/>
          <p:nvPr/>
        </p:nvCxnSpPr>
        <p:spPr>
          <a:xfrm rot="16200000" flipH="1">
            <a:off x="1171981" y="1800694"/>
            <a:ext cx="1801416" cy="1015117"/>
          </a:xfrm>
          <a:prstGeom prst="bentConnector2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4" name="Google Shape;192;p9"/>
          <p:cNvCxnSpPr/>
          <p:nvPr/>
        </p:nvCxnSpPr>
        <p:spPr>
          <a:xfrm>
            <a:off x="11751564" y="4076527"/>
            <a:ext cx="10800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8" name="Google Shape;192;p9"/>
          <p:cNvCxnSpPr/>
          <p:nvPr/>
        </p:nvCxnSpPr>
        <p:spPr>
          <a:xfrm>
            <a:off x="7890047" y="3272141"/>
            <a:ext cx="1202041" cy="46420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0" name="Google Shape;192;p9"/>
          <p:cNvCxnSpPr/>
          <p:nvPr/>
        </p:nvCxnSpPr>
        <p:spPr>
          <a:xfrm flipV="1">
            <a:off x="8017523" y="5007712"/>
            <a:ext cx="1074565" cy="441651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24" name="圖片 23" descr="&lt;strong&gt;TensorFlow&lt;/strong&gt; - Wikipedia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88" y="2820430"/>
            <a:ext cx="2624738" cy="2187282"/>
          </a:xfrm>
          <a:prstGeom prst="rect">
            <a:avLst/>
          </a:prstGeom>
        </p:spPr>
      </p:pic>
      <p:cxnSp>
        <p:nvCxnSpPr>
          <p:cNvPr id="96" name="Google Shape;192;p9"/>
          <p:cNvCxnSpPr/>
          <p:nvPr/>
        </p:nvCxnSpPr>
        <p:spPr>
          <a:xfrm>
            <a:off x="4408313" y="5508389"/>
            <a:ext cx="15621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97" name="Google Shape;192;p9"/>
          <p:cNvCxnSpPr/>
          <p:nvPr/>
        </p:nvCxnSpPr>
        <p:spPr>
          <a:xfrm flipV="1">
            <a:off x="4455743" y="1594244"/>
            <a:ext cx="1467240" cy="714008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0EC68F5A-8E99-4985-9A99-90A198F10BA4}"/>
              </a:ext>
            </a:extLst>
          </p:cNvPr>
          <p:cNvSpPr txBox="1"/>
          <p:nvPr/>
        </p:nvSpPr>
        <p:spPr>
          <a:xfrm>
            <a:off x="6169953" y="5185223"/>
            <a:ext cx="1847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Data Preprocessing</a:t>
            </a:r>
            <a:endParaRPr lang="zh-TW" alt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78;p9"/>
          <p:cNvSpPr txBox="1"/>
          <p:nvPr/>
        </p:nvSpPr>
        <p:spPr>
          <a:xfrm>
            <a:off x="7036317" y="3577432"/>
            <a:ext cx="413469" cy="1032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92;p9"/>
          <p:cNvCxnSpPr/>
          <p:nvPr/>
        </p:nvCxnSpPr>
        <p:spPr>
          <a:xfrm flipV="1">
            <a:off x="-731520" y="4048758"/>
            <a:ext cx="1834606" cy="2644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9" name="群組 18"/>
          <p:cNvGrpSpPr/>
          <p:nvPr/>
        </p:nvGrpSpPr>
        <p:grpSpPr>
          <a:xfrm>
            <a:off x="1540706" y="1575581"/>
            <a:ext cx="5381560" cy="4529512"/>
            <a:chOff x="1118671" y="1631852"/>
            <a:chExt cx="5381560" cy="4529512"/>
          </a:xfrm>
        </p:grpSpPr>
        <p:sp>
          <p:nvSpPr>
            <p:cNvPr id="11" name="Google Shape;180;p9"/>
            <p:cNvSpPr txBox="1"/>
            <p:nvPr/>
          </p:nvSpPr>
          <p:spPr>
            <a:xfrm>
              <a:off x="3233253" y="5558842"/>
              <a:ext cx="1152395" cy="6025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Pyqtgraph</a:t>
              </a: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8671" y="1631852"/>
              <a:ext cx="5381560" cy="3670400"/>
            </a:xfrm>
            <a:prstGeom prst="rect">
              <a:avLst/>
            </a:prstGeom>
          </p:spPr>
        </p:pic>
      </p:grpSp>
      <p:pic>
        <p:nvPicPr>
          <p:cNvPr id="16" name="Google Shape;177;p9" descr="一張含有 時鐘, 標誌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7790" y="2188165"/>
            <a:ext cx="3066166" cy="31767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99;p9"/>
          <p:cNvCxnSpPr/>
          <p:nvPr/>
        </p:nvCxnSpPr>
        <p:spPr>
          <a:xfrm>
            <a:off x="11085343" y="4075200"/>
            <a:ext cx="1800000" cy="1868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61711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272" y="1861320"/>
            <a:ext cx="7674352" cy="3466108"/>
          </a:xfrm>
          <a:prstGeom prst="rect">
            <a:avLst/>
          </a:prstGeom>
        </p:spPr>
      </p:pic>
      <p:grpSp>
        <p:nvGrpSpPr>
          <p:cNvPr id="9" name="群組 8"/>
          <p:cNvGrpSpPr/>
          <p:nvPr/>
        </p:nvGrpSpPr>
        <p:grpSpPr>
          <a:xfrm>
            <a:off x="9061008" y="3329171"/>
            <a:ext cx="3409079" cy="1998257"/>
            <a:chOff x="7485426" y="5088278"/>
            <a:chExt cx="3409079" cy="1998257"/>
          </a:xfrm>
        </p:grpSpPr>
        <p:sp>
          <p:nvSpPr>
            <p:cNvPr id="5" name="Google Shape;168;p9"/>
            <p:cNvSpPr/>
            <p:nvPr/>
          </p:nvSpPr>
          <p:spPr>
            <a:xfrm>
              <a:off x="7485426" y="5088278"/>
              <a:ext cx="2669180" cy="1097266"/>
            </a:xfrm>
            <a:prstGeom prst="roundRect">
              <a:avLst>
                <a:gd name="adj" fmla="val 12534"/>
              </a:avLst>
            </a:prstGeom>
            <a:solidFill>
              <a:srgbClr val="BFBFBF"/>
            </a:solidFill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Arial"/>
                  <a:sym typeface="Arial"/>
                </a:rPr>
                <a:t>自動交易</a:t>
              </a:r>
              <a:endParaRPr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6" name="Google Shape;200;p9" descr="一張含有 光, 食物 的圖片&#10;&#10;自動產生的描述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927952" y="5119982"/>
              <a:ext cx="1966553" cy="196655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" name="Google Shape;199;p9"/>
          <p:cNvCxnSpPr/>
          <p:nvPr/>
        </p:nvCxnSpPr>
        <p:spPr>
          <a:xfrm flipV="1">
            <a:off x="-353022" y="4075200"/>
            <a:ext cx="1576911" cy="763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52FB2319-B51E-45BC-BF93-62A9B1F0E6BF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BE8D3326-349E-4594-84F4-D86ADE8B3BAD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757E5A2-3A9B-4FE2-9BC5-696D87FB9DF7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6E15AFB0-E7E4-4552-8126-E29CB428514A}"/>
                </a:ext>
              </a:extLst>
            </p:cNvPr>
            <p:cNvSpPr txBox="1"/>
            <p:nvPr/>
          </p:nvSpPr>
          <p:spPr>
            <a:xfrm>
              <a:off x="7689097" y="969121"/>
              <a:ext cx="1141202" cy="4957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0" dirty="0">
                  <a:noFill/>
                </a:rPr>
                <a:t>Intro</a:t>
              </a:r>
              <a:endParaRPr lang="zh-TW" altLang="en-US" sz="30000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09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2">
                <a:lumMod val="75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A608D48-3F5B-43E2-A5F9-66A70ADE7657}"/>
              </a:ext>
            </a:extLst>
          </p:cNvPr>
          <p:cNvSpPr/>
          <p:nvPr/>
        </p:nvSpPr>
        <p:spPr>
          <a:xfrm>
            <a:off x="2356041" y="0"/>
            <a:ext cx="747991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9744A02-F0F3-4804-896A-4CC9F9EE2690}"/>
              </a:ext>
            </a:extLst>
          </p:cNvPr>
          <p:cNvGrpSpPr/>
          <p:nvPr/>
        </p:nvGrpSpPr>
        <p:grpSpPr>
          <a:xfrm>
            <a:off x="3038717" y="520144"/>
            <a:ext cx="1338410" cy="1272846"/>
            <a:chOff x="746620" y="-216704"/>
            <a:chExt cx="3539613" cy="30676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B663F8-BCF1-484D-853E-9382CC720B34}"/>
                </a:ext>
              </a:extLst>
            </p:cNvPr>
            <p:cNvSpPr/>
            <p:nvPr/>
          </p:nvSpPr>
          <p:spPr>
            <a:xfrm>
              <a:off x="746620" y="-216704"/>
              <a:ext cx="3539613" cy="306766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315C3AF-258E-4368-A95A-B04E0783F9A5}"/>
                </a:ext>
              </a:extLst>
            </p:cNvPr>
            <p:cNvSpPr txBox="1"/>
            <p:nvPr/>
          </p:nvSpPr>
          <p:spPr>
            <a:xfrm>
              <a:off x="1825710" y="1105981"/>
              <a:ext cx="1984800" cy="96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Intro</a:t>
              </a:r>
              <a:endParaRPr lang="zh-TW" altLang="en-US" sz="2000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38BE481-8E4E-4092-9450-588DB9F58170}"/>
              </a:ext>
            </a:extLst>
          </p:cNvPr>
          <p:cNvGrpSpPr/>
          <p:nvPr/>
        </p:nvGrpSpPr>
        <p:grpSpPr>
          <a:xfrm>
            <a:off x="3038717" y="2822572"/>
            <a:ext cx="1338410" cy="1272846"/>
            <a:chOff x="3038717" y="2822572"/>
            <a:chExt cx="1338410" cy="127284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94CA39-9A66-4D57-9043-27409CB3C18E}"/>
                </a:ext>
              </a:extLst>
            </p:cNvPr>
            <p:cNvSpPr/>
            <p:nvPr/>
          </p:nvSpPr>
          <p:spPr>
            <a:xfrm>
              <a:off x="3038717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5A69B53-BE0A-4E64-8E28-0801FE76B794}"/>
                </a:ext>
              </a:extLst>
            </p:cNvPr>
            <p:cNvSpPr txBox="1"/>
            <p:nvPr/>
          </p:nvSpPr>
          <p:spPr>
            <a:xfrm>
              <a:off x="3283406" y="3371385"/>
              <a:ext cx="1050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Model</a:t>
              </a:r>
              <a:endParaRPr lang="zh-TW" altLang="en-US" sz="20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76BBC11-A8A2-45EA-92C2-796FB14EFDD6}"/>
              </a:ext>
            </a:extLst>
          </p:cNvPr>
          <p:cNvGrpSpPr/>
          <p:nvPr/>
        </p:nvGrpSpPr>
        <p:grpSpPr>
          <a:xfrm>
            <a:off x="7599699" y="520144"/>
            <a:ext cx="1338410" cy="1272846"/>
            <a:chOff x="7599699" y="520144"/>
            <a:chExt cx="1338410" cy="12728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A4C550-2B5D-4D99-9E12-3446487DC282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8DBC6A-8B4B-4E0A-B8A3-69C4F4095D50}"/>
                </a:ext>
              </a:extLst>
            </p:cNvPr>
            <p:cNvSpPr txBox="1"/>
            <p:nvPr/>
          </p:nvSpPr>
          <p:spPr>
            <a:xfrm>
              <a:off x="8007728" y="1068957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DB</a:t>
              </a:r>
              <a:endParaRPr lang="zh-TW" altLang="en-US" sz="20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4A72923-BA29-4FBC-841B-8ECCBF7F6683}"/>
              </a:ext>
            </a:extLst>
          </p:cNvPr>
          <p:cNvGrpSpPr/>
          <p:nvPr/>
        </p:nvGrpSpPr>
        <p:grpSpPr>
          <a:xfrm>
            <a:off x="7658185" y="2792577"/>
            <a:ext cx="1338410" cy="1272846"/>
            <a:chOff x="7658185" y="2792577"/>
            <a:chExt cx="1338410" cy="127284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B67D96-6713-4CF1-B053-2926EC208C86}"/>
                </a:ext>
              </a:extLst>
            </p:cNvPr>
            <p:cNvSpPr/>
            <p:nvPr/>
          </p:nvSpPr>
          <p:spPr>
            <a:xfrm>
              <a:off x="7658185" y="2792577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3C5F3F3-5F6A-4D76-81AE-BA3CEDB33062}"/>
                </a:ext>
              </a:extLst>
            </p:cNvPr>
            <p:cNvSpPr txBox="1"/>
            <p:nvPr/>
          </p:nvSpPr>
          <p:spPr>
            <a:xfrm>
              <a:off x="8066214" y="3341390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GUI</a:t>
              </a:r>
              <a:endParaRPr lang="zh-TW" altLang="en-US" sz="20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A03EAD8-E56A-407D-B4FD-AD3EF9917C9C}"/>
              </a:ext>
            </a:extLst>
          </p:cNvPr>
          <p:cNvGrpSpPr/>
          <p:nvPr/>
        </p:nvGrpSpPr>
        <p:grpSpPr>
          <a:xfrm>
            <a:off x="5363440" y="537390"/>
            <a:ext cx="1428351" cy="1272846"/>
            <a:chOff x="5363440" y="537390"/>
            <a:chExt cx="1428351" cy="127284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ABD8BB-3006-4229-A8C7-D742FE87CB29}"/>
                </a:ext>
              </a:extLst>
            </p:cNvPr>
            <p:cNvSpPr/>
            <p:nvPr/>
          </p:nvSpPr>
          <p:spPr>
            <a:xfrm>
              <a:off x="5363440" y="537390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C1AADC2-6CF8-4EEF-9BE9-3AA6514D30BC}"/>
                </a:ext>
              </a:extLst>
            </p:cNvPr>
            <p:cNvSpPr txBox="1"/>
            <p:nvPr/>
          </p:nvSpPr>
          <p:spPr>
            <a:xfrm>
              <a:off x="5651291" y="1068957"/>
              <a:ext cx="114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err="1"/>
                <a:t>Scrapy</a:t>
              </a:r>
              <a:endParaRPr lang="zh-TW" altLang="en-US" sz="20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B66802C-63A5-4084-99F0-ECD381777902}"/>
              </a:ext>
            </a:extLst>
          </p:cNvPr>
          <p:cNvGrpSpPr/>
          <p:nvPr/>
        </p:nvGrpSpPr>
        <p:grpSpPr>
          <a:xfrm>
            <a:off x="5348451" y="1679981"/>
            <a:ext cx="1338410" cy="1272846"/>
            <a:chOff x="5348451" y="1679981"/>
            <a:chExt cx="1338410" cy="12728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F6036A2-68FE-4AD3-974A-1B6E0B3F21E5}"/>
                </a:ext>
              </a:extLst>
            </p:cNvPr>
            <p:cNvSpPr/>
            <p:nvPr/>
          </p:nvSpPr>
          <p:spPr>
            <a:xfrm>
              <a:off x="5348451" y="1679981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162368F-6A09-4C3F-B40F-19A493A6D4F5}"/>
                </a:ext>
              </a:extLst>
            </p:cNvPr>
            <p:cNvSpPr txBox="1"/>
            <p:nvPr/>
          </p:nvSpPr>
          <p:spPr>
            <a:xfrm>
              <a:off x="5543322" y="2277056"/>
              <a:ext cx="11435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sz="1050" dirty="0"/>
                <a:t>Preprocessing</a:t>
              </a:r>
              <a:endParaRPr lang="zh-TW" altLang="en-US" sz="105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7AF0957-4DD8-4170-99DE-EC4D14720D8A}"/>
              </a:ext>
            </a:extLst>
          </p:cNvPr>
          <p:cNvGrpSpPr/>
          <p:nvPr/>
        </p:nvGrpSpPr>
        <p:grpSpPr>
          <a:xfrm>
            <a:off x="5363440" y="2822572"/>
            <a:ext cx="1338410" cy="1272846"/>
            <a:chOff x="5363440" y="2822572"/>
            <a:chExt cx="1338410" cy="12728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DB4693F-B30F-4FDD-9646-3C74FC7DBB49}"/>
                </a:ext>
              </a:extLst>
            </p:cNvPr>
            <p:cNvSpPr/>
            <p:nvPr/>
          </p:nvSpPr>
          <p:spPr>
            <a:xfrm>
              <a:off x="5363440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85DE658-2FF8-4EF2-B908-7061E74BAF51}"/>
                </a:ext>
              </a:extLst>
            </p:cNvPr>
            <p:cNvSpPr txBox="1"/>
            <p:nvPr/>
          </p:nvSpPr>
          <p:spPr>
            <a:xfrm>
              <a:off x="5771469" y="3371385"/>
              <a:ext cx="75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Cloud</a:t>
              </a:r>
            </a:p>
            <a:p>
              <a:r>
                <a:rPr lang="en-US" altLang="zh-TW" sz="1200" dirty="0"/>
                <a:t>Deploy</a:t>
              </a:r>
              <a:endParaRPr lang="zh-TW" altLang="en-US" sz="1200" dirty="0"/>
            </a:p>
            <a:p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25963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"/>
          <p:cNvSpPr txBox="1"/>
          <p:nvPr/>
        </p:nvSpPr>
        <p:spPr>
          <a:xfrm>
            <a:off x="4235760" y="1745568"/>
            <a:ext cx="3139126" cy="256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8000"/>
              <a:buFont typeface="Arial"/>
              <a:buNone/>
            </a:pPr>
            <a:r>
              <a:rPr lang="zh-TW" altLang="en-US" sz="8000" dirty="0">
                <a:solidFill>
                  <a:srgbClr val="FFF2CC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作法</a:t>
            </a:r>
            <a:r>
              <a:rPr lang="en-US" altLang="zh-TW" sz="8000" dirty="0">
                <a:solidFill>
                  <a:schemeClr val="accent4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How</a:t>
            </a:r>
            <a:endParaRPr sz="8000" dirty="0">
              <a:solidFill>
                <a:schemeClr val="accent4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1E9F44-E062-492D-99B5-E605284FB09A}"/>
              </a:ext>
            </a:extLst>
          </p:cNvPr>
          <p:cNvSpPr txBox="1"/>
          <p:nvPr/>
        </p:nvSpPr>
        <p:spPr>
          <a:xfrm>
            <a:off x="7776263" y="615740"/>
            <a:ext cx="2691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報告人</a:t>
            </a:r>
            <a:r>
              <a:rPr lang="en-US" altLang="zh-TW" sz="24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:</a:t>
            </a:r>
            <a:endParaRPr lang="zh-TW" altLang="en-US" sz="2400" dirty="0">
              <a:solidFill>
                <a:schemeClr val="bg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grpSp>
        <p:nvGrpSpPr>
          <p:cNvPr id="11" name="Google Shape;104;p2">
            <a:extLst>
              <a:ext uri="{FF2B5EF4-FFF2-40B4-BE49-F238E27FC236}">
                <a16:creationId xmlns:a16="http://schemas.microsoft.com/office/drawing/2014/main" id="{756EC4BE-F267-43F8-910C-B620A950234F}"/>
              </a:ext>
            </a:extLst>
          </p:cNvPr>
          <p:cNvGrpSpPr/>
          <p:nvPr/>
        </p:nvGrpSpPr>
        <p:grpSpPr>
          <a:xfrm>
            <a:off x="10368276" y="149259"/>
            <a:ext cx="1042528" cy="1394626"/>
            <a:chOff x="4310458" y="1528663"/>
            <a:chExt cx="1042528" cy="1394626"/>
          </a:xfrm>
        </p:grpSpPr>
        <p:sp>
          <p:nvSpPr>
            <p:cNvPr id="12" name="Google Shape;105;p2">
              <a:extLst>
                <a:ext uri="{FF2B5EF4-FFF2-40B4-BE49-F238E27FC236}">
                  <a16:creationId xmlns:a16="http://schemas.microsoft.com/office/drawing/2014/main" id="{BC182016-F03B-4131-B62C-D9AFA9803B15}"/>
                </a:ext>
              </a:extLst>
            </p:cNvPr>
            <p:cNvSpPr txBox="1"/>
            <p:nvPr/>
          </p:nvSpPr>
          <p:spPr>
            <a:xfrm>
              <a:off x="4374121" y="1528663"/>
              <a:ext cx="9152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黃紀凡</a:t>
              </a:r>
              <a:endParaRPr/>
            </a:p>
          </p:txBody>
        </p:sp>
        <p:pic>
          <p:nvPicPr>
            <p:cNvPr id="13" name="Google Shape;106;p2">
              <a:extLst>
                <a:ext uri="{FF2B5EF4-FFF2-40B4-BE49-F238E27FC236}">
                  <a16:creationId xmlns:a16="http://schemas.microsoft.com/office/drawing/2014/main" id="{14580A8E-3749-4EC6-9617-DCB89FA4C2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42367" t="31915" r="26995" b="17305"/>
            <a:stretch/>
          </p:blipFill>
          <p:spPr>
            <a:xfrm>
              <a:off x="4310458" y="1951349"/>
              <a:ext cx="1042528" cy="9719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4ADAF92A-B293-4FD7-9FD4-860AB629451A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8EE875D-D53F-4A4A-A492-9EBB914DE9B0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B6FED87-56FC-4C7C-B063-4CEB69C7CC1F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B21A708F-4FEB-4FFA-A699-5C776D35207A}"/>
                </a:ext>
              </a:extLst>
            </p:cNvPr>
            <p:cNvSpPr txBox="1"/>
            <p:nvPr/>
          </p:nvSpPr>
          <p:spPr>
            <a:xfrm>
              <a:off x="7689097" y="969121"/>
              <a:ext cx="1141202" cy="4957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0" dirty="0" err="1">
                  <a:noFill/>
                </a:rPr>
                <a:t>Scrapy</a:t>
              </a:r>
              <a:endParaRPr lang="zh-TW" altLang="en-US" sz="30000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8695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87;p19"/>
          <p:cNvSpPr txBox="1"/>
          <p:nvPr/>
        </p:nvSpPr>
        <p:spPr>
          <a:xfrm>
            <a:off x="4771792" y="655800"/>
            <a:ext cx="3077907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altLang="en-US" sz="4800" dirty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爬蟲資料</a:t>
            </a:r>
            <a:endParaRPr sz="4800" dirty="0">
              <a:solidFill>
                <a:srgbClr val="FFD9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2299151716"/>
              </p:ext>
            </p:extLst>
          </p:nvPr>
        </p:nvGraphicFramePr>
        <p:xfrm>
          <a:off x="2147455" y="1412395"/>
          <a:ext cx="8326582" cy="5445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316;p24"/>
          <p:cNvSpPr txBox="1"/>
          <p:nvPr/>
        </p:nvSpPr>
        <p:spPr>
          <a:xfrm rot="20446058">
            <a:off x="3174639" y="3940470"/>
            <a:ext cx="6004422" cy="5451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rgbClr val="FF0000"/>
              </a:buClr>
              <a:buSzPts val="3600"/>
            </a:pPr>
            <a:r>
              <a:rPr lang="zh-TW" altLang="zh-TW" sz="40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股票</a:t>
            </a:r>
            <a:r>
              <a:rPr lang="zh-TW" sz="32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Arial"/>
              </a:rPr>
              <a:t>取前50筆高交易量為主</a:t>
            </a:r>
            <a:endParaRPr sz="32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20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"/>
          <p:cNvSpPr txBox="1"/>
          <p:nvPr/>
        </p:nvSpPr>
        <p:spPr>
          <a:xfrm>
            <a:off x="4743355" y="2517151"/>
            <a:ext cx="5418307" cy="210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開盤</a:t>
            </a:r>
            <a:r>
              <a:rPr lang="en-US" alt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zh-TW" altLang="en-US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分鐘資料</a:t>
            </a: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較難爬取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無法取得歷年五買五賣</a:t>
            </a:r>
            <a:endParaRPr sz="36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368427" y="3044370"/>
            <a:ext cx="4092825" cy="117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爬蟲問題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4743355" y="4222858"/>
            <a:ext cx="5136204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dirty="0">
                <a:solidFill>
                  <a:srgbClr val="FF0000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取得資料要</a:t>
            </a:r>
            <a:r>
              <a:rPr lang="en-US" altLang="zh-TW" sz="3200" dirty="0">
                <a:solidFill>
                  <a:srgbClr val="FF0000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320</a:t>
            </a:r>
            <a:r>
              <a:rPr lang="zh-TW" sz="3200" dirty="0">
                <a:solidFill>
                  <a:srgbClr val="FF0000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萬</a:t>
            </a:r>
            <a:r>
              <a:rPr lang="en-US" altLang="zh-TW" sz="3200" dirty="0">
                <a:solidFill>
                  <a:srgbClr val="FF0000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!!!!!!</a:t>
            </a:r>
            <a:endParaRPr sz="3200" dirty="0">
              <a:solidFill>
                <a:schemeClr val="dk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064" y="1724521"/>
            <a:ext cx="1762125" cy="4953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93" y="2395546"/>
            <a:ext cx="2089729" cy="82196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59" y="4884219"/>
            <a:ext cx="787579" cy="77487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52" y="410094"/>
            <a:ext cx="1495634" cy="828791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632" y="3636467"/>
            <a:ext cx="1495634" cy="828791"/>
          </a:xfrm>
          <a:prstGeom prst="rect">
            <a:avLst/>
          </a:prstGeom>
        </p:spPr>
      </p:pic>
      <p:cxnSp>
        <p:nvCxnSpPr>
          <p:cNvPr id="23" name="直線單箭頭接點 22"/>
          <p:cNvCxnSpPr/>
          <p:nvPr/>
        </p:nvCxnSpPr>
        <p:spPr>
          <a:xfrm flipV="1">
            <a:off x="3546764" y="969819"/>
            <a:ext cx="1230429" cy="21752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 flipV="1">
            <a:off x="3560619" y="2069389"/>
            <a:ext cx="1351013" cy="1037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endCxn id="14" idx="1"/>
          </p:cNvCxnSpPr>
          <p:nvPr/>
        </p:nvCxnSpPr>
        <p:spPr>
          <a:xfrm flipV="1">
            <a:off x="3546764" y="2806526"/>
            <a:ext cx="1230429" cy="299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3546764" y="3145102"/>
            <a:ext cx="1230429" cy="8095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>
            <a:off x="3546764" y="3145102"/>
            <a:ext cx="1607127" cy="20456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弧形箭號 (上彎) 45"/>
          <p:cNvSpPr/>
          <p:nvPr/>
        </p:nvSpPr>
        <p:spPr>
          <a:xfrm>
            <a:off x="2726880" y="3054176"/>
            <a:ext cx="7622465" cy="3600100"/>
          </a:xfrm>
          <a:prstGeom prst="curvedUpArrow">
            <a:avLst>
              <a:gd name="adj1" fmla="val 7523"/>
              <a:gd name="adj2" fmla="val 36577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7" name="圖片 46" descr="Taiwan Stock Exchange - Wikipedia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163" y="2194153"/>
            <a:ext cx="2540000" cy="660400"/>
          </a:xfrm>
          <a:prstGeom prst="rect">
            <a:avLst/>
          </a:prstGeom>
        </p:spPr>
      </p:pic>
      <p:pic>
        <p:nvPicPr>
          <p:cNvPr id="21" name="圖片 20" descr="&lt;strong&gt;Python&lt;/strong&gt; - Wikipedia, la enciclopedia libr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77" y="2194153"/>
            <a:ext cx="2660073" cy="2660073"/>
          </a:xfrm>
          <a:prstGeom prst="rect">
            <a:avLst/>
          </a:prstGeom>
        </p:spPr>
      </p:pic>
      <p:cxnSp>
        <p:nvCxnSpPr>
          <p:cNvPr id="63" name="直線單箭頭接點 62"/>
          <p:cNvCxnSpPr/>
          <p:nvPr/>
        </p:nvCxnSpPr>
        <p:spPr>
          <a:xfrm flipH="1">
            <a:off x="3418411" y="1094509"/>
            <a:ext cx="1351013" cy="20118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flipH="1">
            <a:off x="3434962" y="1972171"/>
            <a:ext cx="1453895" cy="1172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 flipH="1">
            <a:off x="3418411" y="3131227"/>
            <a:ext cx="1183472" cy="1249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H="1" flipV="1">
            <a:off x="3434962" y="3356811"/>
            <a:ext cx="1234974" cy="8454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 flipH="1" flipV="1">
            <a:off x="3434962" y="3453063"/>
            <a:ext cx="1576721" cy="198533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81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/>
        </p:nvSpPr>
        <p:spPr>
          <a:xfrm>
            <a:off x="4688731" y="2579105"/>
            <a:ext cx="6381346" cy="2662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0" indent="-742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AutoNum type="arabicPeriod"/>
            </a:pPr>
            <a:r>
              <a:rPr lang="zh-TW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利用多線程多進程爬取多IP及Data</a:t>
            </a:r>
            <a:endParaRPr/>
          </a:p>
          <a:p>
            <a:pPr marL="742950" marR="0" lvl="0" indent="-742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AutoNum type="arabicPeriod"/>
            </a:pPr>
            <a:r>
              <a:rPr lang="zh-TW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自去年12月開始爬取五買五賣資料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0"/>
          <p:cNvSpPr txBox="1"/>
          <p:nvPr/>
        </p:nvSpPr>
        <p:spPr>
          <a:xfrm>
            <a:off x="595906" y="2714231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解決方法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E5D5DA-DBD9-48C2-BF87-BEBF4A0AB9F7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05BEFF6A-1971-4A1E-BDE3-2ADC9C446C64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982F8B5-D835-48BF-93BA-6D983E8E0DB8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F3F30C67-68C9-47F7-B052-85B4EC01FB05}"/>
                </a:ext>
              </a:extLst>
            </p:cNvPr>
            <p:cNvSpPr txBox="1"/>
            <p:nvPr/>
          </p:nvSpPr>
          <p:spPr>
            <a:xfrm>
              <a:off x="7689097" y="969121"/>
              <a:ext cx="1141202" cy="4957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0" dirty="0" err="1">
                  <a:noFill/>
                </a:rPr>
                <a:t>Scrapy</a:t>
              </a:r>
              <a:endParaRPr lang="zh-TW" altLang="en-US" sz="30000" dirty="0">
                <a:noFill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612749" y="3812222"/>
            <a:ext cx="2980960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Arial"/>
              <a:buNone/>
            </a:pPr>
            <a:r>
              <a:rPr lang="zh-TW" altLang="en-US" sz="5400" b="0" i="0" u="none" strike="noStrike" cap="none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開發人員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95" name="Google Shape;95;p2"/>
          <p:cNvGrpSpPr/>
          <p:nvPr/>
        </p:nvGrpSpPr>
        <p:grpSpPr>
          <a:xfrm>
            <a:off x="3756210" y="3562270"/>
            <a:ext cx="1042527" cy="1361413"/>
            <a:chOff x="1253764" y="1523189"/>
            <a:chExt cx="1042527" cy="1361413"/>
          </a:xfrm>
        </p:grpSpPr>
        <p:pic>
          <p:nvPicPr>
            <p:cNvPr id="96" name="Google Shape;96;p2"/>
            <p:cNvPicPr preferRelativeResize="0"/>
            <p:nvPr/>
          </p:nvPicPr>
          <p:blipFill rotWithShape="1">
            <a:blip r:embed="rId3">
              <a:alphaModFix/>
            </a:blip>
            <a:srcRect l="9380" t="43702" r="58975" b="5936"/>
            <a:stretch/>
          </p:blipFill>
          <p:spPr>
            <a:xfrm>
              <a:off x="1253764" y="1951348"/>
              <a:ext cx="1042527" cy="933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2"/>
            <p:cNvSpPr txBox="1"/>
            <p:nvPr/>
          </p:nvSpPr>
          <p:spPr>
            <a:xfrm>
              <a:off x="1317424" y="1523189"/>
              <a:ext cx="9152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林恆成</a:t>
              </a:r>
              <a:endParaRPr/>
            </a:p>
          </p:txBody>
        </p:sp>
      </p:grpSp>
      <p:grpSp>
        <p:nvGrpSpPr>
          <p:cNvPr id="98" name="Google Shape;98;p2"/>
          <p:cNvGrpSpPr/>
          <p:nvPr/>
        </p:nvGrpSpPr>
        <p:grpSpPr>
          <a:xfrm>
            <a:off x="6871449" y="943386"/>
            <a:ext cx="935161" cy="1324178"/>
            <a:chOff x="6681697" y="1528414"/>
            <a:chExt cx="935161" cy="1324178"/>
          </a:xfrm>
        </p:grpSpPr>
        <p:pic>
          <p:nvPicPr>
            <p:cNvPr id="99" name="Google Shape;99;p2"/>
            <p:cNvPicPr preferRelativeResize="0"/>
            <p:nvPr/>
          </p:nvPicPr>
          <p:blipFill rotWithShape="1">
            <a:blip r:embed="rId4">
              <a:alphaModFix/>
            </a:blip>
            <a:srcRect l="9494" t="36170" r="59706" b="11064"/>
            <a:stretch/>
          </p:blipFill>
          <p:spPr>
            <a:xfrm>
              <a:off x="6681697" y="1951348"/>
              <a:ext cx="935161" cy="901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2"/>
            <p:cNvSpPr txBox="1"/>
            <p:nvPr/>
          </p:nvSpPr>
          <p:spPr>
            <a:xfrm>
              <a:off x="6701656" y="1528414"/>
              <a:ext cx="9152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官定憶</a:t>
              </a:r>
              <a:endParaRPr/>
            </a:p>
          </p:txBody>
        </p:sp>
      </p:grpSp>
      <p:grpSp>
        <p:nvGrpSpPr>
          <p:cNvPr id="101" name="Google Shape;101;p2"/>
          <p:cNvGrpSpPr/>
          <p:nvPr/>
        </p:nvGrpSpPr>
        <p:grpSpPr>
          <a:xfrm>
            <a:off x="10207076" y="3517035"/>
            <a:ext cx="1042527" cy="1384274"/>
            <a:chOff x="2782111" y="1523189"/>
            <a:chExt cx="1042527" cy="1384274"/>
          </a:xfrm>
        </p:grpSpPr>
        <p:sp>
          <p:nvSpPr>
            <p:cNvPr id="102" name="Google Shape;102;p2"/>
            <p:cNvSpPr txBox="1"/>
            <p:nvPr/>
          </p:nvSpPr>
          <p:spPr>
            <a:xfrm>
              <a:off x="2845773" y="1523189"/>
              <a:ext cx="9152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陳柏安</a:t>
              </a:r>
              <a:endParaRPr/>
            </a:p>
          </p:txBody>
        </p:sp>
        <p:pic>
          <p:nvPicPr>
            <p:cNvPr id="103" name="Google Shape;103;p2"/>
            <p:cNvPicPr preferRelativeResize="0"/>
            <p:nvPr/>
          </p:nvPicPr>
          <p:blipFill rotWithShape="1">
            <a:blip r:embed="rId5">
              <a:alphaModFix/>
            </a:blip>
            <a:srcRect l="42846" t="33901" r="27313" b="17446"/>
            <a:stretch/>
          </p:blipFill>
          <p:spPr>
            <a:xfrm>
              <a:off x="2782111" y="1951349"/>
              <a:ext cx="1042527" cy="9561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4" name="Google Shape;104;p2"/>
          <p:cNvGrpSpPr/>
          <p:nvPr/>
        </p:nvGrpSpPr>
        <p:grpSpPr>
          <a:xfrm>
            <a:off x="6871449" y="3508531"/>
            <a:ext cx="1042528" cy="1394626"/>
            <a:chOff x="4310458" y="1528663"/>
            <a:chExt cx="1042528" cy="1394626"/>
          </a:xfrm>
        </p:grpSpPr>
        <p:sp>
          <p:nvSpPr>
            <p:cNvPr id="105" name="Google Shape;105;p2"/>
            <p:cNvSpPr txBox="1"/>
            <p:nvPr/>
          </p:nvSpPr>
          <p:spPr>
            <a:xfrm>
              <a:off x="4374121" y="1528663"/>
              <a:ext cx="9152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黃紀凡</a:t>
              </a:r>
              <a:endParaRPr/>
            </a:p>
          </p:txBody>
        </p:sp>
        <p:pic>
          <p:nvPicPr>
            <p:cNvPr id="106" name="Google Shape;106;p2"/>
            <p:cNvPicPr preferRelativeResize="0"/>
            <p:nvPr/>
          </p:nvPicPr>
          <p:blipFill rotWithShape="1">
            <a:blip r:embed="rId6">
              <a:alphaModFix/>
            </a:blip>
            <a:srcRect l="42367" t="31915" r="26995" b="17305"/>
            <a:stretch/>
          </p:blipFill>
          <p:spPr>
            <a:xfrm>
              <a:off x="4310458" y="1951349"/>
              <a:ext cx="1042528" cy="9719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2"/>
          <p:cNvSpPr txBox="1"/>
          <p:nvPr/>
        </p:nvSpPr>
        <p:spPr>
          <a:xfrm>
            <a:off x="535716" y="1312718"/>
            <a:ext cx="3057993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Arial"/>
              <a:buNone/>
            </a:pPr>
            <a:r>
              <a:rPr lang="zh-TW" altLang="en-US" sz="54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/>
              </a:rPr>
              <a:t>開發</a:t>
            </a:r>
            <a:r>
              <a:rPr lang="zh-TW" altLang="en-US" sz="54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主管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109" name="Google Shape;109;p2"/>
          <p:cNvGrpSpPr/>
          <p:nvPr/>
        </p:nvGrpSpPr>
        <p:grpSpPr>
          <a:xfrm>
            <a:off x="5355151" y="3557488"/>
            <a:ext cx="956212" cy="1330828"/>
            <a:chOff x="3238500" y="4955672"/>
            <a:chExt cx="956212" cy="1330828"/>
          </a:xfrm>
        </p:grpSpPr>
        <p:sp>
          <p:nvSpPr>
            <p:cNvPr id="110" name="Google Shape;110;p2"/>
            <p:cNvSpPr txBox="1"/>
            <p:nvPr/>
          </p:nvSpPr>
          <p:spPr>
            <a:xfrm>
              <a:off x="3279412" y="4955672"/>
              <a:ext cx="915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洪子惟</a:t>
              </a:r>
              <a:endParaRPr/>
            </a:p>
          </p:txBody>
        </p:sp>
        <p:pic>
          <p:nvPicPr>
            <p:cNvPr id="111" name="Google Shape;111;p2" descr="一張含有 狗, 室內, 尋找, 動物 的圖片&#10;&#10;自動產生的描述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238500" y="5330386"/>
              <a:ext cx="956114" cy="9561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BAB27C63-35B8-468A-923A-0939DB1EFA4A}"/>
              </a:ext>
            </a:extLst>
          </p:cNvPr>
          <p:cNvGrpSpPr/>
          <p:nvPr/>
        </p:nvGrpSpPr>
        <p:grpSpPr>
          <a:xfrm>
            <a:off x="8408289" y="3508531"/>
            <a:ext cx="1219464" cy="1618555"/>
            <a:chOff x="8408289" y="3508531"/>
            <a:chExt cx="1219464" cy="1618555"/>
          </a:xfrm>
        </p:grpSpPr>
        <p:sp>
          <p:nvSpPr>
            <p:cNvPr id="107" name="Google Shape;107;p2"/>
            <p:cNvSpPr txBox="1"/>
            <p:nvPr/>
          </p:nvSpPr>
          <p:spPr>
            <a:xfrm>
              <a:off x="8602925" y="3508531"/>
              <a:ext cx="9152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李家豪</a:t>
              </a:r>
              <a:endParaRPr dirty="0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C00BAA0-86E6-4EC9-BA1E-02B45D15E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0594628">
              <a:off x="8408289" y="3969564"/>
              <a:ext cx="1219464" cy="11575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2">
                <a:lumMod val="75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A608D48-3F5B-43E2-A5F9-66A70ADE7657}"/>
              </a:ext>
            </a:extLst>
          </p:cNvPr>
          <p:cNvSpPr/>
          <p:nvPr/>
        </p:nvSpPr>
        <p:spPr>
          <a:xfrm>
            <a:off x="2356041" y="0"/>
            <a:ext cx="747991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9744A02-F0F3-4804-896A-4CC9F9EE2690}"/>
              </a:ext>
            </a:extLst>
          </p:cNvPr>
          <p:cNvGrpSpPr/>
          <p:nvPr/>
        </p:nvGrpSpPr>
        <p:grpSpPr>
          <a:xfrm>
            <a:off x="3038717" y="520144"/>
            <a:ext cx="1338410" cy="1272846"/>
            <a:chOff x="746620" y="-216704"/>
            <a:chExt cx="3539613" cy="30676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B663F8-BCF1-484D-853E-9382CC720B34}"/>
                </a:ext>
              </a:extLst>
            </p:cNvPr>
            <p:cNvSpPr/>
            <p:nvPr/>
          </p:nvSpPr>
          <p:spPr>
            <a:xfrm>
              <a:off x="746620" y="-216704"/>
              <a:ext cx="3539613" cy="306766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315C3AF-258E-4368-A95A-B04E0783F9A5}"/>
                </a:ext>
              </a:extLst>
            </p:cNvPr>
            <p:cNvSpPr txBox="1"/>
            <p:nvPr/>
          </p:nvSpPr>
          <p:spPr>
            <a:xfrm>
              <a:off x="1825710" y="1105981"/>
              <a:ext cx="1984800" cy="96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Intro</a:t>
              </a:r>
              <a:endParaRPr lang="zh-TW" altLang="en-US" sz="2000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38BE481-8E4E-4092-9450-588DB9F58170}"/>
              </a:ext>
            </a:extLst>
          </p:cNvPr>
          <p:cNvGrpSpPr/>
          <p:nvPr/>
        </p:nvGrpSpPr>
        <p:grpSpPr>
          <a:xfrm>
            <a:off x="3038717" y="2822572"/>
            <a:ext cx="1338410" cy="1272846"/>
            <a:chOff x="3038717" y="2822572"/>
            <a:chExt cx="1338410" cy="127284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94CA39-9A66-4D57-9043-27409CB3C18E}"/>
                </a:ext>
              </a:extLst>
            </p:cNvPr>
            <p:cNvSpPr/>
            <p:nvPr/>
          </p:nvSpPr>
          <p:spPr>
            <a:xfrm>
              <a:off x="3038717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5A69B53-BE0A-4E64-8E28-0801FE76B794}"/>
                </a:ext>
              </a:extLst>
            </p:cNvPr>
            <p:cNvSpPr txBox="1"/>
            <p:nvPr/>
          </p:nvSpPr>
          <p:spPr>
            <a:xfrm>
              <a:off x="3283406" y="3371385"/>
              <a:ext cx="1050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Model</a:t>
              </a:r>
              <a:endParaRPr lang="zh-TW" altLang="en-US" sz="20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76BBC11-A8A2-45EA-92C2-796FB14EFDD6}"/>
              </a:ext>
            </a:extLst>
          </p:cNvPr>
          <p:cNvGrpSpPr/>
          <p:nvPr/>
        </p:nvGrpSpPr>
        <p:grpSpPr>
          <a:xfrm>
            <a:off x="7599699" y="520144"/>
            <a:ext cx="1338410" cy="1272846"/>
            <a:chOff x="7599699" y="520144"/>
            <a:chExt cx="1338410" cy="12728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A4C550-2B5D-4D99-9E12-3446487DC282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8DBC6A-8B4B-4E0A-B8A3-69C4F4095D50}"/>
                </a:ext>
              </a:extLst>
            </p:cNvPr>
            <p:cNvSpPr txBox="1"/>
            <p:nvPr/>
          </p:nvSpPr>
          <p:spPr>
            <a:xfrm>
              <a:off x="8007728" y="1068957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DB</a:t>
              </a:r>
              <a:endParaRPr lang="zh-TW" altLang="en-US" sz="20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4A72923-BA29-4FBC-841B-8ECCBF7F6683}"/>
              </a:ext>
            </a:extLst>
          </p:cNvPr>
          <p:cNvGrpSpPr/>
          <p:nvPr/>
        </p:nvGrpSpPr>
        <p:grpSpPr>
          <a:xfrm>
            <a:off x="7658185" y="2792577"/>
            <a:ext cx="1338410" cy="1272846"/>
            <a:chOff x="7658185" y="2792577"/>
            <a:chExt cx="1338410" cy="127284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B67D96-6713-4CF1-B053-2926EC208C86}"/>
                </a:ext>
              </a:extLst>
            </p:cNvPr>
            <p:cNvSpPr/>
            <p:nvPr/>
          </p:nvSpPr>
          <p:spPr>
            <a:xfrm>
              <a:off x="7658185" y="2792577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3C5F3F3-5F6A-4D76-81AE-BA3CEDB33062}"/>
                </a:ext>
              </a:extLst>
            </p:cNvPr>
            <p:cNvSpPr txBox="1"/>
            <p:nvPr/>
          </p:nvSpPr>
          <p:spPr>
            <a:xfrm>
              <a:off x="8066214" y="3341390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GUI</a:t>
              </a:r>
              <a:endParaRPr lang="zh-TW" altLang="en-US" sz="20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A03EAD8-E56A-407D-B4FD-AD3EF9917C9C}"/>
              </a:ext>
            </a:extLst>
          </p:cNvPr>
          <p:cNvGrpSpPr/>
          <p:nvPr/>
        </p:nvGrpSpPr>
        <p:grpSpPr>
          <a:xfrm>
            <a:off x="5363440" y="537390"/>
            <a:ext cx="1428351" cy="1272846"/>
            <a:chOff x="5363440" y="537390"/>
            <a:chExt cx="1428351" cy="127284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ABD8BB-3006-4229-A8C7-D742FE87CB29}"/>
                </a:ext>
              </a:extLst>
            </p:cNvPr>
            <p:cNvSpPr/>
            <p:nvPr/>
          </p:nvSpPr>
          <p:spPr>
            <a:xfrm>
              <a:off x="5363440" y="537390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C1AADC2-6CF8-4EEF-9BE9-3AA6514D30BC}"/>
                </a:ext>
              </a:extLst>
            </p:cNvPr>
            <p:cNvSpPr txBox="1"/>
            <p:nvPr/>
          </p:nvSpPr>
          <p:spPr>
            <a:xfrm>
              <a:off x="5651291" y="1068957"/>
              <a:ext cx="114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err="1"/>
                <a:t>Scrapy</a:t>
              </a:r>
              <a:endParaRPr lang="zh-TW" altLang="en-US" sz="20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B66802C-63A5-4084-99F0-ECD381777902}"/>
              </a:ext>
            </a:extLst>
          </p:cNvPr>
          <p:cNvGrpSpPr/>
          <p:nvPr/>
        </p:nvGrpSpPr>
        <p:grpSpPr>
          <a:xfrm>
            <a:off x="5348451" y="1679981"/>
            <a:ext cx="1338410" cy="1272846"/>
            <a:chOff x="5348451" y="1679981"/>
            <a:chExt cx="1338410" cy="12728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F6036A2-68FE-4AD3-974A-1B6E0B3F21E5}"/>
                </a:ext>
              </a:extLst>
            </p:cNvPr>
            <p:cNvSpPr/>
            <p:nvPr/>
          </p:nvSpPr>
          <p:spPr>
            <a:xfrm>
              <a:off x="5348451" y="1679981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162368F-6A09-4C3F-B40F-19A493A6D4F5}"/>
                </a:ext>
              </a:extLst>
            </p:cNvPr>
            <p:cNvSpPr txBox="1"/>
            <p:nvPr/>
          </p:nvSpPr>
          <p:spPr>
            <a:xfrm>
              <a:off x="5543322" y="2277056"/>
              <a:ext cx="11435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sz="1050" dirty="0"/>
                <a:t>Preprocessing</a:t>
              </a:r>
              <a:endParaRPr lang="zh-TW" altLang="en-US" sz="105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7AF0957-4DD8-4170-99DE-EC4D14720D8A}"/>
              </a:ext>
            </a:extLst>
          </p:cNvPr>
          <p:cNvGrpSpPr/>
          <p:nvPr/>
        </p:nvGrpSpPr>
        <p:grpSpPr>
          <a:xfrm>
            <a:off x="5363440" y="2822572"/>
            <a:ext cx="1338410" cy="1272846"/>
            <a:chOff x="5363440" y="2822572"/>
            <a:chExt cx="1338410" cy="12728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DB4693F-B30F-4FDD-9646-3C74FC7DBB49}"/>
                </a:ext>
              </a:extLst>
            </p:cNvPr>
            <p:cNvSpPr/>
            <p:nvPr/>
          </p:nvSpPr>
          <p:spPr>
            <a:xfrm>
              <a:off x="5363440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85DE658-2FF8-4EF2-B908-7061E74BAF51}"/>
                </a:ext>
              </a:extLst>
            </p:cNvPr>
            <p:cNvSpPr txBox="1"/>
            <p:nvPr/>
          </p:nvSpPr>
          <p:spPr>
            <a:xfrm>
              <a:off x="5771469" y="3371385"/>
              <a:ext cx="75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Cloud</a:t>
              </a:r>
            </a:p>
            <a:p>
              <a:r>
                <a:rPr lang="en-US" altLang="zh-TW" sz="1200" dirty="0"/>
                <a:t>Deploy</a:t>
              </a:r>
              <a:endParaRPr lang="zh-TW" altLang="en-US" sz="1200" dirty="0"/>
            </a:p>
            <a:p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734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877322222"/>
              </p:ext>
            </p:extLst>
          </p:nvPr>
        </p:nvGraphicFramePr>
        <p:xfrm>
          <a:off x="914397" y="896965"/>
          <a:ext cx="9906004" cy="5064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6E3A2E07-6E39-4B79-954A-36265DE301CA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8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03D2D291-88DA-4302-9726-87194D3C07BC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8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C6081CE-1B1F-42C9-9EEC-9592DDA432CB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A58D262-95BF-48D4-9F7C-DD2159EFA99A}"/>
                </a:ext>
              </a:extLst>
            </p:cNvPr>
            <p:cNvSpPr txBox="1"/>
            <p:nvPr/>
          </p:nvSpPr>
          <p:spPr>
            <a:xfrm>
              <a:off x="7689097" y="969121"/>
              <a:ext cx="1141202" cy="4957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0" dirty="0">
                  <a:noFill/>
                </a:rPr>
                <a:t>DB</a:t>
              </a:r>
              <a:endParaRPr lang="zh-TW" altLang="en-US" sz="30000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3897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/>
          <p:nvPr/>
        </p:nvSpPr>
        <p:spPr>
          <a:xfrm>
            <a:off x="4327691" y="2908868"/>
            <a:ext cx="6993186" cy="22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使用PostgreSQL存入大量五買五賣資料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8"/>
          <p:cNvSpPr txBox="1"/>
          <p:nvPr/>
        </p:nvSpPr>
        <p:spPr>
          <a:xfrm>
            <a:off x="234866" y="3843837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資料庫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grpSp>
        <p:nvGrpSpPr>
          <p:cNvPr id="6" name="Google Shape;410;p39"/>
          <p:cNvGrpSpPr/>
          <p:nvPr/>
        </p:nvGrpSpPr>
        <p:grpSpPr>
          <a:xfrm>
            <a:off x="930345" y="1853280"/>
            <a:ext cx="2488676" cy="1871142"/>
            <a:chOff x="2225463" y="4568403"/>
            <a:chExt cx="1238189" cy="899402"/>
          </a:xfrm>
        </p:grpSpPr>
        <p:pic>
          <p:nvPicPr>
            <p:cNvPr id="7" name="Google Shape;411;p39" descr="一張含有 食物, 畫畫, 光 的圖片&#10;&#10;自動產生的描述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731" y="4568403"/>
              <a:ext cx="786705" cy="706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412;p39"/>
            <p:cNvSpPr txBox="1"/>
            <p:nvPr/>
          </p:nvSpPr>
          <p:spPr>
            <a:xfrm>
              <a:off x="2225463" y="5245897"/>
              <a:ext cx="1238189" cy="221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PostgreSQL</a:t>
              </a:r>
              <a:endParaRPr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175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 txBox="1"/>
          <p:nvPr/>
        </p:nvSpPr>
        <p:spPr>
          <a:xfrm>
            <a:off x="4220308" y="2772693"/>
            <a:ext cx="7399605" cy="1909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因應</a:t>
            </a:r>
            <a:r>
              <a:rPr lang="zh-TW" altLang="en-US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</a:t>
            </a: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格式選擇使用MongoDB</a:t>
            </a:r>
            <a:r>
              <a:rPr lang="zh-TW" altLang="en-US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存入新聞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資料取出來後也較為容易處理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 txBox="1"/>
          <p:nvPr/>
        </p:nvSpPr>
        <p:spPr>
          <a:xfrm>
            <a:off x="28183" y="3727618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altLang="en-US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資料庫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56" b="95556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85" y="1920900"/>
            <a:ext cx="1545219" cy="1545219"/>
          </a:xfrm>
          <a:prstGeom prst="rect">
            <a:avLst/>
          </a:prstGeom>
        </p:spPr>
      </p:pic>
      <p:pic>
        <p:nvPicPr>
          <p:cNvPr id="3" name="圖片 2" descr="一張含有 桌 的圖片&#10;&#10;自動產生的描述">
            <a:extLst>
              <a:ext uri="{FF2B5EF4-FFF2-40B4-BE49-F238E27FC236}">
                <a16:creationId xmlns:a16="http://schemas.microsoft.com/office/drawing/2014/main" id="{88227467-5BBE-42A6-8C7B-668F057E8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806" y="4923691"/>
            <a:ext cx="4483362" cy="10812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1BBB423-D0F2-47A7-8846-88DB1E1B9B58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6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C08161BA-E8D5-4B38-A9AE-3F0DFFD880B4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6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A0D1A48-DD32-4E59-9494-12CDF39F82B6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B5B8B19-38F0-4B15-B340-43FF8D3CB473}"/>
                </a:ext>
              </a:extLst>
            </p:cNvPr>
            <p:cNvSpPr txBox="1"/>
            <p:nvPr/>
          </p:nvSpPr>
          <p:spPr>
            <a:xfrm>
              <a:off x="7683428" y="969121"/>
              <a:ext cx="1141202" cy="4957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0" dirty="0">
                  <a:noFill/>
                </a:rPr>
                <a:t>DB</a:t>
              </a:r>
              <a:endParaRPr lang="zh-TW" altLang="en-US" sz="30000" dirty="0">
                <a:noFill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2">
                <a:lumMod val="75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A608D48-3F5B-43E2-A5F9-66A70ADE7657}"/>
              </a:ext>
            </a:extLst>
          </p:cNvPr>
          <p:cNvSpPr/>
          <p:nvPr/>
        </p:nvSpPr>
        <p:spPr>
          <a:xfrm>
            <a:off x="2356041" y="0"/>
            <a:ext cx="747991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9744A02-F0F3-4804-896A-4CC9F9EE2690}"/>
              </a:ext>
            </a:extLst>
          </p:cNvPr>
          <p:cNvGrpSpPr/>
          <p:nvPr/>
        </p:nvGrpSpPr>
        <p:grpSpPr>
          <a:xfrm>
            <a:off x="3038717" y="520144"/>
            <a:ext cx="1338410" cy="1272846"/>
            <a:chOff x="746620" y="-216704"/>
            <a:chExt cx="3539613" cy="30676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B663F8-BCF1-484D-853E-9382CC720B34}"/>
                </a:ext>
              </a:extLst>
            </p:cNvPr>
            <p:cNvSpPr/>
            <p:nvPr/>
          </p:nvSpPr>
          <p:spPr>
            <a:xfrm>
              <a:off x="746620" y="-216704"/>
              <a:ext cx="3539613" cy="306766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315C3AF-258E-4368-A95A-B04E0783F9A5}"/>
                </a:ext>
              </a:extLst>
            </p:cNvPr>
            <p:cNvSpPr txBox="1"/>
            <p:nvPr/>
          </p:nvSpPr>
          <p:spPr>
            <a:xfrm>
              <a:off x="1825710" y="1105981"/>
              <a:ext cx="1984800" cy="96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Intro</a:t>
              </a:r>
              <a:endParaRPr lang="zh-TW" altLang="en-US" sz="2000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38BE481-8E4E-4092-9450-588DB9F58170}"/>
              </a:ext>
            </a:extLst>
          </p:cNvPr>
          <p:cNvGrpSpPr/>
          <p:nvPr/>
        </p:nvGrpSpPr>
        <p:grpSpPr>
          <a:xfrm>
            <a:off x="3038717" y="2822572"/>
            <a:ext cx="1338410" cy="1272846"/>
            <a:chOff x="3038717" y="2822572"/>
            <a:chExt cx="1338410" cy="127284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94CA39-9A66-4D57-9043-27409CB3C18E}"/>
                </a:ext>
              </a:extLst>
            </p:cNvPr>
            <p:cNvSpPr/>
            <p:nvPr/>
          </p:nvSpPr>
          <p:spPr>
            <a:xfrm>
              <a:off x="3038717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5A69B53-BE0A-4E64-8E28-0801FE76B794}"/>
                </a:ext>
              </a:extLst>
            </p:cNvPr>
            <p:cNvSpPr txBox="1"/>
            <p:nvPr/>
          </p:nvSpPr>
          <p:spPr>
            <a:xfrm>
              <a:off x="3283406" y="3371385"/>
              <a:ext cx="1050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Model</a:t>
              </a:r>
              <a:endParaRPr lang="zh-TW" altLang="en-US" sz="20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76BBC11-A8A2-45EA-92C2-796FB14EFDD6}"/>
              </a:ext>
            </a:extLst>
          </p:cNvPr>
          <p:cNvGrpSpPr/>
          <p:nvPr/>
        </p:nvGrpSpPr>
        <p:grpSpPr>
          <a:xfrm>
            <a:off x="7599699" y="520144"/>
            <a:ext cx="1338410" cy="1272846"/>
            <a:chOff x="7599699" y="520144"/>
            <a:chExt cx="1338410" cy="12728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A4C550-2B5D-4D99-9E12-3446487DC282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8DBC6A-8B4B-4E0A-B8A3-69C4F4095D50}"/>
                </a:ext>
              </a:extLst>
            </p:cNvPr>
            <p:cNvSpPr txBox="1"/>
            <p:nvPr/>
          </p:nvSpPr>
          <p:spPr>
            <a:xfrm>
              <a:off x="8007728" y="1068957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DB</a:t>
              </a:r>
              <a:endParaRPr lang="zh-TW" altLang="en-US" sz="20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4A72923-BA29-4FBC-841B-8ECCBF7F6683}"/>
              </a:ext>
            </a:extLst>
          </p:cNvPr>
          <p:cNvGrpSpPr/>
          <p:nvPr/>
        </p:nvGrpSpPr>
        <p:grpSpPr>
          <a:xfrm>
            <a:off x="7658185" y="2792577"/>
            <a:ext cx="1338410" cy="1272846"/>
            <a:chOff x="7658185" y="2792577"/>
            <a:chExt cx="1338410" cy="127284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B67D96-6713-4CF1-B053-2926EC208C86}"/>
                </a:ext>
              </a:extLst>
            </p:cNvPr>
            <p:cNvSpPr/>
            <p:nvPr/>
          </p:nvSpPr>
          <p:spPr>
            <a:xfrm>
              <a:off x="7658185" y="2792577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3C5F3F3-5F6A-4D76-81AE-BA3CEDB33062}"/>
                </a:ext>
              </a:extLst>
            </p:cNvPr>
            <p:cNvSpPr txBox="1"/>
            <p:nvPr/>
          </p:nvSpPr>
          <p:spPr>
            <a:xfrm>
              <a:off x="8066214" y="3341390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GUI</a:t>
              </a:r>
              <a:endParaRPr lang="zh-TW" altLang="en-US" sz="20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A03EAD8-E56A-407D-B4FD-AD3EF9917C9C}"/>
              </a:ext>
            </a:extLst>
          </p:cNvPr>
          <p:cNvGrpSpPr/>
          <p:nvPr/>
        </p:nvGrpSpPr>
        <p:grpSpPr>
          <a:xfrm>
            <a:off x="5363440" y="537390"/>
            <a:ext cx="1428351" cy="1272846"/>
            <a:chOff x="5363440" y="537390"/>
            <a:chExt cx="1428351" cy="127284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ABD8BB-3006-4229-A8C7-D742FE87CB29}"/>
                </a:ext>
              </a:extLst>
            </p:cNvPr>
            <p:cNvSpPr/>
            <p:nvPr/>
          </p:nvSpPr>
          <p:spPr>
            <a:xfrm>
              <a:off x="5363440" y="537390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C1AADC2-6CF8-4EEF-9BE9-3AA6514D30BC}"/>
                </a:ext>
              </a:extLst>
            </p:cNvPr>
            <p:cNvSpPr txBox="1"/>
            <p:nvPr/>
          </p:nvSpPr>
          <p:spPr>
            <a:xfrm>
              <a:off x="5651291" y="1068957"/>
              <a:ext cx="114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err="1"/>
                <a:t>Scrapy</a:t>
              </a:r>
              <a:endParaRPr lang="zh-TW" altLang="en-US" sz="20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B66802C-63A5-4084-99F0-ECD381777902}"/>
              </a:ext>
            </a:extLst>
          </p:cNvPr>
          <p:cNvGrpSpPr/>
          <p:nvPr/>
        </p:nvGrpSpPr>
        <p:grpSpPr>
          <a:xfrm>
            <a:off x="5348451" y="1679981"/>
            <a:ext cx="1338410" cy="1272846"/>
            <a:chOff x="5348451" y="1679981"/>
            <a:chExt cx="1338410" cy="12728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F6036A2-68FE-4AD3-974A-1B6E0B3F21E5}"/>
                </a:ext>
              </a:extLst>
            </p:cNvPr>
            <p:cNvSpPr/>
            <p:nvPr/>
          </p:nvSpPr>
          <p:spPr>
            <a:xfrm>
              <a:off x="5348451" y="1679981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162368F-6A09-4C3F-B40F-19A493A6D4F5}"/>
                </a:ext>
              </a:extLst>
            </p:cNvPr>
            <p:cNvSpPr txBox="1"/>
            <p:nvPr/>
          </p:nvSpPr>
          <p:spPr>
            <a:xfrm>
              <a:off x="5543322" y="2277056"/>
              <a:ext cx="11435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sz="1050" dirty="0"/>
                <a:t>Preprocessing</a:t>
              </a:r>
              <a:endParaRPr lang="zh-TW" altLang="en-US" sz="105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7AF0957-4DD8-4170-99DE-EC4D14720D8A}"/>
              </a:ext>
            </a:extLst>
          </p:cNvPr>
          <p:cNvGrpSpPr/>
          <p:nvPr/>
        </p:nvGrpSpPr>
        <p:grpSpPr>
          <a:xfrm>
            <a:off x="5363440" y="2822572"/>
            <a:ext cx="1338410" cy="1272846"/>
            <a:chOff x="5363440" y="2822572"/>
            <a:chExt cx="1338410" cy="12728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DB4693F-B30F-4FDD-9646-3C74FC7DBB49}"/>
                </a:ext>
              </a:extLst>
            </p:cNvPr>
            <p:cNvSpPr/>
            <p:nvPr/>
          </p:nvSpPr>
          <p:spPr>
            <a:xfrm>
              <a:off x="5363440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85DE658-2FF8-4EF2-B908-7061E74BAF51}"/>
                </a:ext>
              </a:extLst>
            </p:cNvPr>
            <p:cNvSpPr txBox="1"/>
            <p:nvPr/>
          </p:nvSpPr>
          <p:spPr>
            <a:xfrm>
              <a:off x="5771469" y="3371385"/>
              <a:ext cx="75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Cloud</a:t>
              </a:r>
            </a:p>
            <a:p>
              <a:r>
                <a:rPr lang="en-US" altLang="zh-TW" sz="1200" dirty="0"/>
                <a:t>Deploy</a:t>
              </a:r>
              <a:endParaRPr lang="zh-TW" altLang="en-US" sz="1200" dirty="0"/>
            </a:p>
            <a:p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91720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/>
        </p:nvSpPr>
        <p:spPr>
          <a:xfrm>
            <a:off x="2577850" y="2830964"/>
            <a:ext cx="5207500" cy="119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440"/>
              <a:buFont typeface="Arial"/>
              <a:buNone/>
            </a:pPr>
            <a:r>
              <a:rPr lang="zh-TW" sz="54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Preprocessing</a:t>
            </a:r>
            <a:endParaRPr sz="54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8E99A4-C720-4D0F-AB66-281112B40376}"/>
              </a:ext>
            </a:extLst>
          </p:cNvPr>
          <p:cNvSpPr txBox="1"/>
          <p:nvPr/>
        </p:nvSpPr>
        <p:spPr>
          <a:xfrm>
            <a:off x="8137751" y="697016"/>
            <a:ext cx="2691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報告人</a:t>
            </a:r>
            <a:r>
              <a:rPr lang="en-US" altLang="zh-TW" sz="24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:</a:t>
            </a:r>
            <a:endParaRPr lang="zh-TW" altLang="en-US" sz="2400" dirty="0">
              <a:solidFill>
                <a:schemeClr val="bg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grpSp>
        <p:nvGrpSpPr>
          <p:cNvPr id="12" name="Google Shape;95;p2">
            <a:extLst>
              <a:ext uri="{FF2B5EF4-FFF2-40B4-BE49-F238E27FC236}">
                <a16:creationId xmlns:a16="http://schemas.microsoft.com/office/drawing/2014/main" id="{6472261C-BDCD-4CC9-809C-BFB0CCB78762}"/>
              </a:ext>
            </a:extLst>
          </p:cNvPr>
          <p:cNvGrpSpPr/>
          <p:nvPr/>
        </p:nvGrpSpPr>
        <p:grpSpPr>
          <a:xfrm>
            <a:off x="10668223" y="243934"/>
            <a:ext cx="1042527" cy="1361413"/>
            <a:chOff x="1253764" y="1523189"/>
            <a:chExt cx="1042527" cy="1361413"/>
          </a:xfrm>
        </p:grpSpPr>
        <p:pic>
          <p:nvPicPr>
            <p:cNvPr id="13" name="Google Shape;96;p2">
              <a:extLst>
                <a:ext uri="{FF2B5EF4-FFF2-40B4-BE49-F238E27FC236}">
                  <a16:creationId xmlns:a16="http://schemas.microsoft.com/office/drawing/2014/main" id="{B04CE43F-9593-42EB-9D0E-806B59485D8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380" t="43702" r="58975" b="5936"/>
            <a:stretch/>
          </p:blipFill>
          <p:spPr>
            <a:xfrm>
              <a:off x="1253764" y="1951348"/>
              <a:ext cx="1042527" cy="933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97;p2">
              <a:extLst>
                <a:ext uri="{FF2B5EF4-FFF2-40B4-BE49-F238E27FC236}">
                  <a16:creationId xmlns:a16="http://schemas.microsoft.com/office/drawing/2014/main" id="{14EDAB9A-7181-4567-824A-0149154DF9AB}"/>
                </a:ext>
              </a:extLst>
            </p:cNvPr>
            <p:cNvSpPr txBox="1"/>
            <p:nvPr/>
          </p:nvSpPr>
          <p:spPr>
            <a:xfrm>
              <a:off x="1317424" y="1523189"/>
              <a:ext cx="9152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林恆成</a:t>
              </a:r>
              <a:endParaRPr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0720700C-087F-469F-AC91-1B0F7EC524E8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81A74C66-C680-4C08-9FA9-8D156A877112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55C7B09-70AD-4090-AF98-4627F7971215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A50942F-5084-4768-9A35-505BA9C13673}"/>
                </a:ext>
              </a:extLst>
            </p:cNvPr>
            <p:cNvSpPr txBox="1"/>
            <p:nvPr/>
          </p:nvSpPr>
          <p:spPr>
            <a:xfrm>
              <a:off x="7683428" y="969121"/>
              <a:ext cx="1141202" cy="2527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15000" dirty="0">
                  <a:noFill/>
                </a:rPr>
                <a:t>Preprocessing</a:t>
              </a:r>
              <a:endParaRPr lang="zh-TW" altLang="en-US" sz="15000" dirty="0">
                <a:noFill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9;p26">
            <a:extLst>
              <a:ext uri="{FF2B5EF4-FFF2-40B4-BE49-F238E27FC236}">
                <a16:creationId xmlns:a16="http://schemas.microsoft.com/office/drawing/2014/main" id="{5D2BA693-DB1E-46BD-BE99-53BCB059CF9D}"/>
              </a:ext>
            </a:extLst>
          </p:cNvPr>
          <p:cNvSpPr txBox="1"/>
          <p:nvPr/>
        </p:nvSpPr>
        <p:spPr>
          <a:xfrm>
            <a:off x="5665151" y="2304332"/>
            <a:ext cx="5418307" cy="2661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將資料處理成日單位資料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資料合併及分類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將資料轉換為技術指標</a:t>
            </a:r>
            <a:endParaRPr lang="en-US" altLang="zh-TW"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altLang="en-US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新聞正負面指標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330;p26">
            <a:extLst>
              <a:ext uri="{FF2B5EF4-FFF2-40B4-BE49-F238E27FC236}">
                <a16:creationId xmlns:a16="http://schemas.microsoft.com/office/drawing/2014/main" id="{81564D6D-B558-4604-9615-F33AFF5D98F5}"/>
              </a:ext>
            </a:extLst>
          </p:cNvPr>
          <p:cNvSpPr txBox="1"/>
          <p:nvPr/>
        </p:nvSpPr>
        <p:spPr>
          <a:xfrm>
            <a:off x="538035" y="2830964"/>
            <a:ext cx="5207500" cy="1196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440"/>
              <a:buFont typeface="Arial"/>
              <a:buNone/>
            </a:pPr>
            <a:r>
              <a:rPr lang="zh-TW" altLang="en-US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前處理</a:t>
            </a:r>
            <a:endParaRPr sz="5400" dirty="0">
              <a:solidFill>
                <a:schemeClr val="accent4">
                  <a:lumMod val="60000"/>
                  <a:lumOff val="40000"/>
                </a:schemeClr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81736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 descr="Google Shape;286;p19">
            <a:extLst>
              <a:ext uri="{FF2B5EF4-FFF2-40B4-BE49-F238E27FC236}">
                <a16:creationId xmlns:a16="http://schemas.microsoft.com/office/drawing/2014/main" id="{7D6065E2-2705-4176-8287-263BF242D820}"/>
              </a:ext>
            </a:extLst>
          </p:cNvPr>
          <p:cNvSpPr txBox="1">
            <a:spLocks/>
          </p:cNvSpPr>
          <p:nvPr/>
        </p:nvSpPr>
        <p:spPr bwMode="auto">
          <a:xfrm>
            <a:off x="7724775" y="1139825"/>
            <a:ext cx="4037013" cy="110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>
            <a:lvl1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1pPr>
            <a:lvl2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2pPr>
            <a:lvl3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3pPr>
            <a:lvl4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4pPr>
            <a:lvl5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5pPr>
            <a:lvl6pPr marL="4572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6pPr>
            <a:lvl7pPr marL="9144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7pPr>
            <a:lvl8pPr marL="13716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8pPr>
            <a:lvl9pPr marL="18288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9pPr>
          </a:lstStyle>
          <a:p>
            <a:pPr algn="ctr"/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原始資料：</a:t>
            </a:r>
          </a:p>
          <a:p>
            <a:pPr algn="ctr"/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每筆</a:t>
            </a:r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Helvetica Neue Medium" charset="0"/>
                <a:sym typeface="Helvetica Neue Medium" charset="0"/>
              </a:rPr>
              <a:t>(</a:t>
            </a:r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月</a:t>
            </a:r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Helvetica Neue Medium" charset="0"/>
                <a:sym typeface="Helvetica Neue Medium" charset="0"/>
              </a:rPr>
              <a:t>)</a:t>
            </a:r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資料包含單股單月資料</a:t>
            </a:r>
          </a:p>
          <a:p>
            <a:pPr algn="ctr"/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Helvetica Neue Medium" charset="0"/>
                <a:sym typeface="Helvetica Neue Medium" charset="0"/>
              </a:rPr>
              <a:t>Ex: </a:t>
            </a:r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台積電</a:t>
            </a:r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Helvetica Neue Medium" charset="0"/>
                <a:sym typeface="Helvetica Neue Medium" charset="0"/>
              </a:rPr>
              <a:t>2010</a:t>
            </a:r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年</a:t>
            </a:r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Helvetica Neue Medium" charset="0"/>
                <a:sym typeface="Helvetica Neue Medium" charset="0"/>
              </a:rPr>
              <a:t>1</a:t>
            </a:r>
            <a:r>
              <a:rPr lang="zh-TW" altLang="zh-TW" sz="22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月的股價</a:t>
            </a:r>
          </a:p>
        </p:txBody>
      </p:sp>
      <p:sp>
        <p:nvSpPr>
          <p:cNvPr id="34818" name="Text Box 2" descr="Google Shape;287;p19">
            <a:extLst>
              <a:ext uri="{FF2B5EF4-FFF2-40B4-BE49-F238E27FC236}">
                <a16:creationId xmlns:a16="http://schemas.microsoft.com/office/drawing/2014/main" id="{7BFEC9EB-33E8-4486-B4C0-A6510301CC58}"/>
              </a:ext>
            </a:extLst>
          </p:cNvPr>
          <p:cNvSpPr txBox="1">
            <a:spLocks/>
          </p:cNvSpPr>
          <p:nvPr/>
        </p:nvSpPr>
        <p:spPr bwMode="auto">
          <a:xfrm>
            <a:off x="319088" y="2830513"/>
            <a:ext cx="4002087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 anchor="ctr"/>
          <a:lstStyle/>
          <a:p>
            <a:pPr algn="ctr">
              <a:lnSpc>
                <a:spcPct val="90000"/>
              </a:lnSpc>
            </a:pPr>
            <a:r>
              <a:rPr lang="zh-TW" altLang="zh-TW" sz="4800">
                <a:solidFill>
                  <a:schemeClr val="accent4">
                    <a:lumMod val="60000"/>
                    <a:lumOff val="40000"/>
                  </a:schemeClr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個股資料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01ACBF5F-1EC3-4782-9B92-334044CD5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038" y="582613"/>
            <a:ext cx="3865562" cy="198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C36EB88E-E714-4F3A-ABBE-FAE563DE8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475" y="3627438"/>
            <a:ext cx="3471863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1" name="Picture 5">
            <a:extLst>
              <a:ext uri="{FF2B5EF4-FFF2-40B4-BE49-F238E27FC236}">
                <a16:creationId xmlns:a16="http://schemas.microsoft.com/office/drawing/2014/main" id="{2B31E515-654E-470D-864E-05C57BDE8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1388" y="3627438"/>
            <a:ext cx="327660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2" name="AutoShape 6">
            <a:extLst>
              <a:ext uri="{FF2B5EF4-FFF2-40B4-BE49-F238E27FC236}">
                <a16:creationId xmlns:a16="http://schemas.microsoft.com/office/drawing/2014/main" id="{15C41031-DABF-4E39-B5ED-039D82CAE7CB}"/>
              </a:ext>
            </a:extLst>
          </p:cNvPr>
          <p:cNvSpPr>
            <a:spLocks/>
          </p:cNvSpPr>
          <p:nvPr/>
        </p:nvSpPr>
        <p:spPr bwMode="auto">
          <a:xfrm rot="5400000">
            <a:off x="4849813" y="2898775"/>
            <a:ext cx="901700" cy="396875"/>
          </a:xfrm>
          <a:prstGeom prst="rightArrow">
            <a:avLst>
              <a:gd name="adj1" fmla="val 39231"/>
              <a:gd name="adj2" fmla="val 79162"/>
            </a:avLst>
          </a:prstGeom>
          <a:gradFill rotWithShape="0">
            <a:gsLst>
              <a:gs pos="0">
                <a:srgbClr val="DCE9E3"/>
              </a:gs>
              <a:gs pos="100000">
                <a:srgbClr val="92C0AB"/>
              </a:gs>
            </a:gsLst>
            <a:lin ang="5400000"/>
          </a:gradFill>
          <a:ln w="9525" cap="rnd" cmpd="sng">
            <a:solidFill>
              <a:srgbClr val="6AAC9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zh-TW" altLang="zh-TW"/>
          </a:p>
        </p:txBody>
      </p:sp>
      <p:sp>
        <p:nvSpPr>
          <p:cNvPr id="34823" name="Text Box 7">
            <a:extLst>
              <a:ext uri="{FF2B5EF4-FFF2-40B4-BE49-F238E27FC236}">
                <a16:creationId xmlns:a16="http://schemas.microsoft.com/office/drawing/2014/main" id="{9A59B65D-6B44-4087-92A4-BBDE2DF46F8A}"/>
              </a:ext>
            </a:extLst>
          </p:cNvPr>
          <p:cNvSpPr txBox="1">
            <a:spLocks/>
          </p:cNvSpPr>
          <p:nvPr/>
        </p:nvSpPr>
        <p:spPr bwMode="auto">
          <a:xfrm>
            <a:off x="5640884" y="2810451"/>
            <a:ext cx="3180358" cy="471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1pPr>
            <a:lvl2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2pPr>
            <a:lvl3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3pPr>
            <a:lvl4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4pPr>
            <a:lvl5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5pPr>
            <a:lvl6pPr marL="4572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6pPr>
            <a:lvl7pPr marL="9144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7pPr>
            <a:lvl8pPr marL="13716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8pPr>
            <a:lvl9pPr marL="18288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9pPr>
          </a:lstStyle>
          <a:p>
            <a:pPr algn="ctr"/>
            <a:r>
              <a:rPr lang="zh-TW" altLang="zh-TW" sz="24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將每月資料依個股合併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ext Box 1" descr="Google Shape;286;p19">
            <a:extLst>
              <a:ext uri="{FF2B5EF4-FFF2-40B4-BE49-F238E27FC236}">
                <a16:creationId xmlns:a16="http://schemas.microsoft.com/office/drawing/2014/main" id="{12F798C6-DF36-4790-B64C-3FA31F0D77C2}"/>
              </a:ext>
            </a:extLst>
          </p:cNvPr>
          <p:cNvSpPr txBox="1">
            <a:spLocks/>
          </p:cNvSpPr>
          <p:nvPr/>
        </p:nvSpPr>
        <p:spPr bwMode="auto">
          <a:xfrm>
            <a:off x="6489700" y="2219325"/>
            <a:ext cx="1522413" cy="769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>
            <a:lvl1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1pPr>
            <a:lvl2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2pPr>
            <a:lvl3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3pPr>
            <a:lvl4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4pPr>
            <a:lvl5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5pPr>
            <a:lvl6pPr marL="4572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6pPr>
            <a:lvl7pPr marL="9144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7pPr>
            <a:lvl8pPr marL="13716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8pPr>
            <a:lvl9pPr marL="18288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9pPr>
          </a:lstStyle>
          <a:p>
            <a:pPr algn="ctr"/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將每日資料依個股分裝</a:t>
            </a:r>
          </a:p>
        </p:txBody>
      </p:sp>
      <p:sp>
        <p:nvSpPr>
          <p:cNvPr id="35842" name="Text Box 2" descr="Google Shape;287;p19">
            <a:extLst>
              <a:ext uri="{FF2B5EF4-FFF2-40B4-BE49-F238E27FC236}">
                <a16:creationId xmlns:a16="http://schemas.microsoft.com/office/drawing/2014/main" id="{A09617CF-6810-4D50-BB6B-39D476708DA0}"/>
              </a:ext>
            </a:extLst>
          </p:cNvPr>
          <p:cNvSpPr txBox="1">
            <a:spLocks/>
          </p:cNvSpPr>
          <p:nvPr/>
        </p:nvSpPr>
        <p:spPr bwMode="auto">
          <a:xfrm>
            <a:off x="-293862" y="781050"/>
            <a:ext cx="4002087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 anchor="ctr"/>
          <a:lstStyle>
            <a:lvl1pPr defTabSz="314325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1pPr>
            <a:lvl2pPr defTabSz="314325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2pPr>
            <a:lvl3pPr defTabSz="314325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3pPr>
            <a:lvl4pPr defTabSz="314325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4pPr>
            <a:lvl5pPr defTabSz="314325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5pPr>
            <a:lvl6pPr marL="457200" indent="1828800" defTabSz="3143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6pPr>
            <a:lvl7pPr marL="914400" indent="1828800" defTabSz="3143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7pPr>
            <a:lvl8pPr marL="1371600" indent="1828800" defTabSz="3143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8pPr>
            <a:lvl9pPr marL="1828800" indent="1828800" defTabSz="314325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zh-TW" altLang="zh-TW" sz="33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三大法人</a:t>
            </a:r>
          </a:p>
          <a:p>
            <a:pPr algn="ctr">
              <a:lnSpc>
                <a:spcPct val="90000"/>
              </a:lnSpc>
            </a:pPr>
            <a:r>
              <a:rPr lang="zh-TW" altLang="zh-TW" sz="33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融資融券</a:t>
            </a:r>
          </a:p>
        </p:txBody>
      </p:sp>
      <p:sp>
        <p:nvSpPr>
          <p:cNvPr id="35843" name="AutoShape 3">
            <a:extLst>
              <a:ext uri="{FF2B5EF4-FFF2-40B4-BE49-F238E27FC236}">
                <a16:creationId xmlns:a16="http://schemas.microsoft.com/office/drawing/2014/main" id="{67F9F3E3-EF1F-4055-A33E-7C369EDC7AE7}"/>
              </a:ext>
            </a:extLst>
          </p:cNvPr>
          <p:cNvSpPr>
            <a:spLocks/>
          </p:cNvSpPr>
          <p:nvPr/>
        </p:nvSpPr>
        <p:spPr bwMode="auto">
          <a:xfrm>
            <a:off x="6799263" y="3230563"/>
            <a:ext cx="901700" cy="395287"/>
          </a:xfrm>
          <a:prstGeom prst="rightArrow">
            <a:avLst>
              <a:gd name="adj1" fmla="val 39231"/>
              <a:gd name="adj2" fmla="val 79480"/>
            </a:avLst>
          </a:prstGeom>
          <a:gradFill rotWithShape="0">
            <a:gsLst>
              <a:gs pos="0">
                <a:srgbClr val="DCE9E3"/>
              </a:gs>
              <a:gs pos="100000">
                <a:srgbClr val="92C0AB"/>
              </a:gs>
            </a:gsLst>
            <a:lin ang="5400000"/>
          </a:gradFill>
          <a:ln w="9525" cap="rnd" cmpd="sng">
            <a:solidFill>
              <a:srgbClr val="6AAC9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/>
          <a:lstStyle/>
          <a:p>
            <a:endParaRPr lang="zh-TW" altLang="zh-TW"/>
          </a:p>
        </p:txBody>
      </p:sp>
      <p:sp>
        <p:nvSpPr>
          <p:cNvPr id="35844" name="Text Box 4">
            <a:extLst>
              <a:ext uri="{FF2B5EF4-FFF2-40B4-BE49-F238E27FC236}">
                <a16:creationId xmlns:a16="http://schemas.microsoft.com/office/drawing/2014/main" id="{110534A5-1C76-48E2-BDB4-A9B7F55604DA}"/>
              </a:ext>
            </a:extLst>
          </p:cNvPr>
          <p:cNvSpPr txBox="1">
            <a:spLocks/>
          </p:cNvSpPr>
          <p:nvPr/>
        </p:nvSpPr>
        <p:spPr bwMode="auto">
          <a:xfrm>
            <a:off x="2795580" y="4431179"/>
            <a:ext cx="4538678" cy="111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1pPr>
            <a:lvl2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2pPr>
            <a:lvl3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3pPr>
            <a:lvl4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4pPr>
            <a:lvl5pPr defTabSz="584200"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5pPr>
            <a:lvl6pPr marL="4572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6pPr>
            <a:lvl7pPr marL="9144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7pPr>
            <a:lvl8pPr marL="13716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8pPr>
            <a:lvl9pPr marL="1828800" indent="1828800" defTabSz="58420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Century Gothic" panose="020B0502020202020204" pitchFamily="34" charset="0"/>
                <a:sym typeface="Century Gothic" panose="020B0502020202020204" pitchFamily="34" charset="0"/>
              </a:defRPr>
            </a:lvl9pPr>
          </a:lstStyle>
          <a:p>
            <a:pPr algn="ctr"/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原始資料：</a:t>
            </a:r>
          </a:p>
          <a:p>
            <a:pPr algn="ctr"/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每筆</a:t>
            </a:r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Helvetica Neue Medium" charset="0"/>
                <a:sym typeface="Helvetica Neue Medium" charset="0"/>
              </a:rPr>
              <a:t>(</a:t>
            </a:r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日</a:t>
            </a:r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Helvetica Neue Medium" charset="0"/>
                <a:sym typeface="Helvetica Neue Medium" charset="0"/>
              </a:rPr>
              <a:t>)</a:t>
            </a:r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資料包含所有個股資料</a:t>
            </a:r>
          </a:p>
          <a:p>
            <a:pPr algn="ctr"/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Helvetica Neue Medium" charset="0"/>
                <a:sym typeface="Helvetica Neue Medium" charset="0"/>
              </a:rPr>
              <a:t>Ex:2004</a:t>
            </a:r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年</a:t>
            </a:r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Helvetica Neue Medium" charset="0"/>
                <a:sym typeface="Helvetica Neue Medium" charset="0"/>
              </a:rPr>
              <a:t>12</a:t>
            </a:r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月</a:t>
            </a:r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Helvetica Neue Medium" charset="0"/>
                <a:sym typeface="Helvetica Neue Medium" charset="0"/>
              </a:rPr>
              <a:t>17</a:t>
            </a:r>
            <a:r>
              <a:rPr lang="zh-TW" altLang="zh-TW" sz="22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sym typeface="Helvetica Neue Medium" charset="0"/>
              </a:rPr>
              <a:t>日每股投信買賣超</a:t>
            </a:r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id="{573A732F-D580-4EFF-8B43-4C8C22BB8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3" y="2622550"/>
            <a:ext cx="275590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6" name="Picture 6">
            <a:extLst>
              <a:ext uri="{FF2B5EF4-FFF2-40B4-BE49-F238E27FC236}">
                <a16:creationId xmlns:a16="http://schemas.microsoft.com/office/drawing/2014/main" id="{7361B103-7921-48BE-A794-A189F7A0A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1362075"/>
            <a:ext cx="369570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7" name="Picture 7">
            <a:extLst>
              <a:ext uri="{FF2B5EF4-FFF2-40B4-BE49-F238E27FC236}">
                <a16:creationId xmlns:a16="http://schemas.microsoft.com/office/drawing/2014/main" id="{F9516E4F-FDE3-4435-A49D-ADAF6A7E6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300" y="2936875"/>
            <a:ext cx="37211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5848" name="Picture 8">
            <a:extLst>
              <a:ext uri="{FF2B5EF4-FFF2-40B4-BE49-F238E27FC236}">
                <a16:creationId xmlns:a16="http://schemas.microsoft.com/office/drawing/2014/main" id="{086F28B6-B599-4BA4-A174-D05CCAB9F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0" y="4578350"/>
            <a:ext cx="36957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ext Box 1" descr="Google Shape;287;p19">
            <a:extLst>
              <a:ext uri="{FF2B5EF4-FFF2-40B4-BE49-F238E27FC236}">
                <a16:creationId xmlns:a16="http://schemas.microsoft.com/office/drawing/2014/main" id="{0D1E3643-9987-4B18-A202-B111664606F3}"/>
              </a:ext>
            </a:extLst>
          </p:cNvPr>
          <p:cNvSpPr txBox="1">
            <a:spLocks/>
          </p:cNvSpPr>
          <p:nvPr/>
        </p:nvSpPr>
        <p:spPr bwMode="auto">
          <a:xfrm>
            <a:off x="319088" y="2830513"/>
            <a:ext cx="4002087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 anchor="ctr"/>
          <a:lstStyle/>
          <a:p>
            <a:pPr algn="ctr">
              <a:lnSpc>
                <a:spcPct val="90000"/>
              </a:lnSpc>
            </a:pPr>
            <a:r>
              <a:rPr lang="zh-TW" alt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依日期合併</a:t>
            </a:r>
          </a:p>
        </p:txBody>
      </p:sp>
      <p:graphicFrame>
        <p:nvGraphicFramePr>
          <p:cNvPr id="2" name="資料庫圖表 1">
            <a:extLst>
              <a:ext uri="{FF2B5EF4-FFF2-40B4-BE49-F238E27FC236}">
                <a16:creationId xmlns:a16="http://schemas.microsoft.com/office/drawing/2014/main" id="{AD882EF3-8293-4F77-98D8-616E67467E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7058024"/>
              </p:ext>
            </p:extLst>
          </p:nvPr>
        </p:nvGraphicFramePr>
        <p:xfrm>
          <a:off x="3467022" y="82715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eb8267d1e_0_31"/>
          <p:cNvSpPr txBox="1">
            <a:spLocks noGrp="1"/>
          </p:cNvSpPr>
          <p:nvPr>
            <p:ph type="title"/>
          </p:nvPr>
        </p:nvSpPr>
        <p:spPr>
          <a:xfrm>
            <a:off x="763321" y="258682"/>
            <a:ext cx="36387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6000"/>
              <a:buFont typeface="Arial"/>
              <a:buNone/>
            </a:pPr>
            <a:r>
              <a:rPr lang="zh-TW" sz="60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工作分配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aphicFrame>
        <p:nvGraphicFramePr>
          <p:cNvPr id="117" name="Google Shape;117;g7eb8267d1e_0_31"/>
          <p:cNvGraphicFramePr/>
          <p:nvPr>
            <p:extLst>
              <p:ext uri="{D42A27DB-BD31-4B8C-83A1-F6EECF244321}">
                <p14:modId xmlns:p14="http://schemas.microsoft.com/office/powerpoint/2010/main" val="3877602949"/>
              </p:ext>
            </p:extLst>
          </p:nvPr>
        </p:nvGraphicFramePr>
        <p:xfrm>
          <a:off x="836881" y="1846551"/>
          <a:ext cx="10591800" cy="4812760"/>
        </p:xfrm>
        <a:graphic>
          <a:graphicData uri="http://schemas.openxmlformats.org/drawingml/2006/table">
            <a:tbl>
              <a:tblPr firstRow="1" bandRow="1">
                <a:noFill/>
                <a:tableStyleId>{19823B44-979B-4EBC-90C6-0CC59C3C72E0}</a:tableStyleId>
              </a:tblPr>
              <a:tblGrid>
                <a:gridCol w="132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3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34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49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/>
                    </a:p>
                  </a:txBody>
                  <a:tcPr marL="0" marR="91450" marT="45725" marB="45725" anchor="b" anchorCtr="1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爬蟲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400" u="none" strike="noStrike" cap="none" dirty="0"/>
                        <a:t>Preprocessing</a:t>
                      </a:r>
                      <a:endParaRPr sz="14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/>
                        <a:t>Model</a:t>
                      </a:r>
                      <a:endParaRPr sz="18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Cloud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News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GUI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/>
                        <a:t>DataBase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570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官定憶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洪子惟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李家豪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Backend</a:t>
                      </a:r>
                      <a:endParaRPr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林恆成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9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陳柏安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Backend+design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97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黃紀凡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rgbClr val="FF0000"/>
                          </a:solidFill>
                        </a:rPr>
                        <a:t>Design</a:t>
                      </a:r>
                      <a:endParaRPr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rgbClr val="FF0000"/>
                          </a:solidFill>
                        </a:rPr>
                        <a:t>@</a:t>
                      </a:r>
                      <a:endParaRPr sz="1800" u="none" strike="noStrike" cap="none" dirty="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8" name="Google Shape;118;g7eb8267d1e_0_31"/>
          <p:cNvSpPr txBox="1"/>
          <p:nvPr/>
        </p:nvSpPr>
        <p:spPr>
          <a:xfrm>
            <a:off x="1462346" y="1846551"/>
            <a:ext cx="9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分工</a:t>
            </a:r>
            <a:endParaRPr/>
          </a:p>
        </p:txBody>
      </p:sp>
      <p:sp>
        <p:nvSpPr>
          <p:cNvPr id="119" name="Google Shape;119;g7eb8267d1e_0_31"/>
          <p:cNvSpPr txBox="1"/>
          <p:nvPr/>
        </p:nvSpPr>
        <p:spPr>
          <a:xfrm>
            <a:off x="836881" y="2109038"/>
            <a:ext cx="90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組員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ext Box 1" descr="Google Shape;286;p19">
            <a:extLst>
              <a:ext uri="{FF2B5EF4-FFF2-40B4-BE49-F238E27FC236}">
                <a16:creationId xmlns:a16="http://schemas.microsoft.com/office/drawing/2014/main" id="{62305C32-D0F7-4405-B222-972262BA98EF}"/>
              </a:ext>
            </a:extLst>
          </p:cNvPr>
          <p:cNvSpPr txBox="1">
            <a:spLocks/>
          </p:cNvSpPr>
          <p:nvPr/>
        </p:nvSpPr>
        <p:spPr bwMode="auto">
          <a:xfrm>
            <a:off x="4905375" y="1397000"/>
            <a:ext cx="5594350" cy="64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zh-TW" sz="36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基本面：公司基本營運</a:t>
            </a:r>
          </a:p>
        </p:txBody>
      </p:sp>
      <p:sp>
        <p:nvSpPr>
          <p:cNvPr id="37890" name="Text Box 2" descr="Google Shape;287;p19">
            <a:extLst>
              <a:ext uri="{FF2B5EF4-FFF2-40B4-BE49-F238E27FC236}">
                <a16:creationId xmlns:a16="http://schemas.microsoft.com/office/drawing/2014/main" id="{1FDFFFB2-B10D-4823-A3FB-AEBF904071A0}"/>
              </a:ext>
            </a:extLst>
          </p:cNvPr>
          <p:cNvSpPr txBox="1">
            <a:spLocks/>
          </p:cNvSpPr>
          <p:nvPr/>
        </p:nvSpPr>
        <p:spPr bwMode="auto">
          <a:xfrm>
            <a:off x="319088" y="2830513"/>
            <a:ext cx="4002087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 anchor="ctr"/>
          <a:lstStyle/>
          <a:p>
            <a:pPr algn="ctr">
              <a:lnSpc>
                <a:spcPct val="90000"/>
              </a:lnSpc>
            </a:pPr>
            <a:r>
              <a:rPr lang="zh-TW" alt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股市關聯指標</a:t>
            </a:r>
          </a:p>
        </p:txBody>
      </p:sp>
      <p:sp>
        <p:nvSpPr>
          <p:cNvPr id="37891" name="Text Box 3" descr="Google Shape;286;p19">
            <a:extLst>
              <a:ext uri="{FF2B5EF4-FFF2-40B4-BE49-F238E27FC236}">
                <a16:creationId xmlns:a16="http://schemas.microsoft.com/office/drawing/2014/main" id="{D5B39031-8685-40B6-AD85-0511FF822994}"/>
              </a:ext>
            </a:extLst>
          </p:cNvPr>
          <p:cNvSpPr txBox="1">
            <a:spLocks/>
          </p:cNvSpPr>
          <p:nvPr/>
        </p:nvSpPr>
        <p:spPr bwMode="auto">
          <a:xfrm>
            <a:off x="4905375" y="2547938"/>
            <a:ext cx="5594350" cy="64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zh-TW" sz="36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籌碼面：大戶資金流動</a:t>
            </a:r>
          </a:p>
        </p:txBody>
      </p:sp>
      <p:sp>
        <p:nvSpPr>
          <p:cNvPr id="37892" name="Text Box 4" descr="Google Shape;286;p19">
            <a:extLst>
              <a:ext uri="{FF2B5EF4-FFF2-40B4-BE49-F238E27FC236}">
                <a16:creationId xmlns:a16="http://schemas.microsoft.com/office/drawing/2014/main" id="{C02CF4BA-66C6-4CCE-99C8-61874B9A8EE7}"/>
              </a:ext>
            </a:extLst>
          </p:cNvPr>
          <p:cNvSpPr txBox="1">
            <a:spLocks/>
          </p:cNvSpPr>
          <p:nvPr/>
        </p:nvSpPr>
        <p:spPr bwMode="auto">
          <a:xfrm>
            <a:off x="4905375" y="3698875"/>
            <a:ext cx="5594350" cy="64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zh-TW" sz="36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技術面：股價趨勢判定</a:t>
            </a:r>
          </a:p>
        </p:txBody>
      </p:sp>
      <p:sp>
        <p:nvSpPr>
          <p:cNvPr id="37893" name="Text Box 5" descr="Google Shape;286;p19">
            <a:extLst>
              <a:ext uri="{FF2B5EF4-FFF2-40B4-BE49-F238E27FC236}">
                <a16:creationId xmlns:a16="http://schemas.microsoft.com/office/drawing/2014/main" id="{AA0ED2CC-E939-46F1-8BEF-DFE1CFE30676}"/>
              </a:ext>
            </a:extLst>
          </p:cNvPr>
          <p:cNvSpPr txBox="1">
            <a:spLocks/>
          </p:cNvSpPr>
          <p:nvPr/>
        </p:nvSpPr>
        <p:spPr bwMode="auto">
          <a:xfrm>
            <a:off x="4905375" y="4732338"/>
            <a:ext cx="5594350" cy="64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zh-TW" sz="36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消息面：新聞輿情影響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 descr="Google Shape;286;p19">
            <a:extLst>
              <a:ext uri="{FF2B5EF4-FFF2-40B4-BE49-F238E27FC236}">
                <a16:creationId xmlns:a16="http://schemas.microsoft.com/office/drawing/2014/main" id="{5D90866B-CABA-4DD0-A8D4-3392A26983D4}"/>
              </a:ext>
            </a:extLst>
          </p:cNvPr>
          <p:cNvSpPr txBox="1">
            <a:spLocks/>
          </p:cNvSpPr>
          <p:nvPr/>
        </p:nvSpPr>
        <p:spPr bwMode="auto">
          <a:xfrm>
            <a:off x="4422775" y="769938"/>
            <a:ext cx="6713538" cy="3524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endParaRPr lang="zh-TW" altLang="zh-TW" sz="3600" dirty="0">
              <a:solidFill>
                <a:srgbClr val="FFFFFF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r>
              <a:rPr lang="zh-TW" altLang="zh-TW" sz="36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股市操盤常看的技術指標：</a:t>
            </a:r>
          </a:p>
          <a:p>
            <a:pPr>
              <a:spcBef>
                <a:spcPts val="1000"/>
              </a:spcBef>
            </a:pPr>
            <a:r>
              <a:rPr lang="zh-TW" altLang="zh-TW" sz="36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移動平均、布林通道、KD指標、</a:t>
            </a:r>
          </a:p>
          <a:p>
            <a:pPr>
              <a:spcBef>
                <a:spcPts val="1000"/>
              </a:spcBef>
            </a:pPr>
            <a:r>
              <a:rPr lang="zh-TW" altLang="zh-TW" sz="36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相對強弱指數、動量指標...等共計29項指標</a:t>
            </a:r>
          </a:p>
          <a:p>
            <a:endParaRPr lang="zh-TW" altLang="zh-TW" dirty="0">
              <a:solidFill>
                <a:srgbClr val="A9B7C6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8914" name="Text Box 2" descr="Google Shape;287;p19">
            <a:extLst>
              <a:ext uri="{FF2B5EF4-FFF2-40B4-BE49-F238E27FC236}">
                <a16:creationId xmlns:a16="http://schemas.microsoft.com/office/drawing/2014/main" id="{6959A994-2491-4E87-A3E7-CED7535944F5}"/>
              </a:ext>
            </a:extLst>
          </p:cNvPr>
          <p:cNvSpPr txBox="1">
            <a:spLocks/>
          </p:cNvSpPr>
          <p:nvPr/>
        </p:nvSpPr>
        <p:spPr bwMode="auto">
          <a:xfrm>
            <a:off x="319088" y="2830513"/>
            <a:ext cx="4002087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 anchor="ctr"/>
          <a:lstStyle/>
          <a:p>
            <a:pPr algn="ctr">
              <a:lnSpc>
                <a:spcPct val="90000"/>
              </a:lnSpc>
            </a:pPr>
            <a:r>
              <a:rPr lang="zh-TW" alt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技術指標</a:t>
            </a:r>
          </a:p>
        </p:txBody>
      </p:sp>
      <p:pic>
        <p:nvPicPr>
          <p:cNvPr id="38915" name="Picture 3">
            <a:extLst>
              <a:ext uri="{FF2B5EF4-FFF2-40B4-BE49-F238E27FC236}">
                <a16:creationId xmlns:a16="http://schemas.microsoft.com/office/drawing/2014/main" id="{F38EA1A8-94E4-47EB-8762-56A601817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4738688"/>
            <a:ext cx="6713538" cy="1614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 descr="Google Shape;286;p19">
            <a:extLst>
              <a:ext uri="{FF2B5EF4-FFF2-40B4-BE49-F238E27FC236}">
                <a16:creationId xmlns:a16="http://schemas.microsoft.com/office/drawing/2014/main" id="{F6ABB42F-3E42-42B0-AD1A-8024D5851339}"/>
              </a:ext>
            </a:extLst>
          </p:cNvPr>
          <p:cNvSpPr txBox="1">
            <a:spLocks/>
          </p:cNvSpPr>
          <p:nvPr/>
        </p:nvSpPr>
        <p:spPr bwMode="auto">
          <a:xfrm>
            <a:off x="4295775" y="136525"/>
            <a:ext cx="6554788" cy="612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endParaRPr lang="zh-TW" altLang="zh-TW" sz="3600" dirty="0">
              <a:solidFill>
                <a:srgbClr val="FFFFFF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r>
              <a:rPr lang="zh-TW" altLang="zh-TW" sz="36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移動平均的概念是以當日相對前幾日價格的比較判斷弱點。</a:t>
            </a:r>
          </a:p>
          <a:p>
            <a:pPr>
              <a:spcBef>
                <a:spcPts val="1000"/>
              </a:spcBef>
            </a:pPr>
            <a:endParaRPr lang="zh-TW" altLang="zh-TW" sz="3600" dirty="0">
              <a:solidFill>
                <a:srgbClr val="FFFFFF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r>
              <a:rPr lang="zh-TW" altLang="zh-TW" sz="36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油門：當日數值與前幾日排名</a:t>
            </a:r>
          </a:p>
          <a:p>
            <a:pPr>
              <a:spcBef>
                <a:spcPts val="1000"/>
              </a:spcBef>
            </a:pPr>
            <a:r>
              <a:rPr lang="zh-TW" altLang="zh-TW" sz="36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方向盤：過去幾日上漲天數排名</a:t>
            </a:r>
          </a:p>
          <a:p>
            <a:pPr>
              <a:spcBef>
                <a:spcPts val="1000"/>
              </a:spcBef>
            </a:pPr>
            <a:endParaRPr lang="zh-TW" altLang="zh-TW" sz="3600" dirty="0">
              <a:solidFill>
                <a:srgbClr val="FFFFFF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r>
              <a:rPr lang="zh-TW" altLang="zh-TW" sz="36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分類變數包括：高低收價格、買賣超、融資融卷餘額、外國指數</a:t>
            </a:r>
          </a:p>
          <a:p>
            <a:endParaRPr lang="zh-TW" altLang="zh-TW" dirty="0">
              <a:solidFill>
                <a:srgbClr val="A9B7C6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39938" name="Text Box 2" descr="Google Shape;287;p19">
            <a:extLst>
              <a:ext uri="{FF2B5EF4-FFF2-40B4-BE49-F238E27FC236}">
                <a16:creationId xmlns:a16="http://schemas.microsoft.com/office/drawing/2014/main" id="{9F93C751-8F35-41D4-9514-56CD7DE90F15}"/>
              </a:ext>
            </a:extLst>
          </p:cNvPr>
          <p:cNvSpPr txBox="1">
            <a:spLocks/>
          </p:cNvSpPr>
          <p:nvPr/>
        </p:nvSpPr>
        <p:spPr bwMode="auto">
          <a:xfrm>
            <a:off x="319088" y="2830513"/>
            <a:ext cx="4002087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 anchor="ctr"/>
          <a:lstStyle/>
          <a:p>
            <a:pPr algn="ctr">
              <a:lnSpc>
                <a:spcPct val="90000"/>
              </a:lnSpc>
            </a:pPr>
            <a:r>
              <a:rPr lang="zh-TW" alt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自定義分類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ext Box 1" descr="Google Shape;286;p19">
            <a:extLst>
              <a:ext uri="{FF2B5EF4-FFF2-40B4-BE49-F238E27FC236}">
                <a16:creationId xmlns:a16="http://schemas.microsoft.com/office/drawing/2014/main" id="{23A8A71B-2CEC-458D-8892-90887350794B}"/>
              </a:ext>
            </a:extLst>
          </p:cNvPr>
          <p:cNvSpPr txBox="1">
            <a:spLocks/>
          </p:cNvSpPr>
          <p:nvPr/>
        </p:nvSpPr>
        <p:spPr bwMode="auto">
          <a:xfrm>
            <a:off x="4537075" y="606425"/>
            <a:ext cx="6713538" cy="250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>
              <a:spcBef>
                <a:spcPts val="1000"/>
              </a:spcBef>
            </a:pPr>
            <a:endParaRPr lang="zh-TW" altLang="zh-TW" sz="3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endParaRPr lang="zh-TW" altLang="zh-TW" sz="3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spcBef>
                <a:spcPts val="1000"/>
              </a:spcBef>
            </a:pPr>
            <a:endParaRPr lang="zh-TW" altLang="zh-TW" sz="36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endParaRPr lang="zh-TW" altLang="zh-TW">
              <a:solidFill>
                <a:srgbClr val="A9B7C6"/>
              </a:solidFill>
              <a:latin typeface="Helvetica" panose="020B0604020202020204" pitchFamily="34" charset="0"/>
              <a:ea typeface="Helvetica" panose="020B0604020202020204" pitchFamily="34" charset="0"/>
              <a:cs typeface="Helvetica" panose="020B0604020202020204" pitchFamily="34" charset="0"/>
              <a:sym typeface="Helvetica" panose="020B0604020202020204" pitchFamily="34" charset="0"/>
            </a:endParaRPr>
          </a:p>
        </p:txBody>
      </p:sp>
      <p:sp>
        <p:nvSpPr>
          <p:cNvPr id="40962" name="Text Box 2" descr="Google Shape;287;p19">
            <a:extLst>
              <a:ext uri="{FF2B5EF4-FFF2-40B4-BE49-F238E27FC236}">
                <a16:creationId xmlns:a16="http://schemas.microsoft.com/office/drawing/2014/main" id="{2437DE39-3533-4CF6-8305-B3C07D9EF565}"/>
              </a:ext>
            </a:extLst>
          </p:cNvPr>
          <p:cNvSpPr txBox="1">
            <a:spLocks/>
          </p:cNvSpPr>
          <p:nvPr/>
        </p:nvSpPr>
        <p:spPr bwMode="auto">
          <a:xfrm>
            <a:off x="319088" y="2830513"/>
            <a:ext cx="4002087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 anchor="ctr"/>
          <a:lstStyle/>
          <a:p>
            <a:pPr algn="ctr">
              <a:lnSpc>
                <a:spcPct val="90000"/>
              </a:lnSpc>
            </a:pPr>
            <a:r>
              <a:rPr lang="zh-TW" alt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自定義分類</a:t>
            </a:r>
          </a:p>
        </p:txBody>
      </p:sp>
      <p:pic>
        <p:nvPicPr>
          <p:cNvPr id="40963" name="Picture 3">
            <a:extLst>
              <a:ext uri="{FF2B5EF4-FFF2-40B4-BE49-F238E27FC236}">
                <a16:creationId xmlns:a16="http://schemas.microsoft.com/office/drawing/2014/main" id="{B9182294-67FC-4C11-ABB6-AC887951B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800100"/>
            <a:ext cx="3390900" cy="38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0E64028F-8400-45C9-8453-4FC40701D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300" y="800100"/>
            <a:ext cx="1397000" cy="386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5" name="Rectangle 5">
            <a:extLst>
              <a:ext uri="{FF2B5EF4-FFF2-40B4-BE49-F238E27FC236}">
                <a16:creationId xmlns:a16="http://schemas.microsoft.com/office/drawing/2014/main" id="{C6CD78D3-5406-4EC7-A778-9D12E11DDE82}"/>
              </a:ext>
            </a:extLst>
          </p:cNvPr>
          <p:cNvSpPr>
            <a:spLocks/>
          </p:cNvSpPr>
          <p:nvPr/>
        </p:nvSpPr>
        <p:spPr bwMode="auto">
          <a:xfrm>
            <a:off x="4594225" y="2400300"/>
            <a:ext cx="1377950" cy="314325"/>
          </a:xfrm>
          <a:prstGeom prst="rect">
            <a:avLst/>
          </a:prstGeom>
          <a:noFill/>
          <a:ln w="19050" cap="rnd" cmpd="sng">
            <a:solidFill>
              <a:srgbClr val="FF3F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rIns="45720" anchor="ctr"/>
          <a:lstStyle/>
          <a:p>
            <a:endParaRPr lang="zh-TW" altLang="zh-TW"/>
          </a:p>
        </p:txBody>
      </p:sp>
      <p:sp>
        <p:nvSpPr>
          <p:cNvPr id="40966" name="Rectangle 6">
            <a:extLst>
              <a:ext uri="{FF2B5EF4-FFF2-40B4-BE49-F238E27FC236}">
                <a16:creationId xmlns:a16="http://schemas.microsoft.com/office/drawing/2014/main" id="{519A6EF6-9ADD-4B14-AEBC-D8E85054135D}"/>
              </a:ext>
            </a:extLst>
          </p:cNvPr>
          <p:cNvSpPr>
            <a:spLocks/>
          </p:cNvSpPr>
          <p:nvPr/>
        </p:nvSpPr>
        <p:spPr bwMode="auto">
          <a:xfrm>
            <a:off x="6977063" y="2400300"/>
            <a:ext cx="3371850" cy="314325"/>
          </a:xfrm>
          <a:prstGeom prst="rect">
            <a:avLst/>
          </a:prstGeom>
          <a:noFill/>
          <a:ln w="19050" cap="rnd" cmpd="sng">
            <a:solidFill>
              <a:srgbClr val="FF3F3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4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rIns="45720" anchor="ctr"/>
          <a:lstStyle/>
          <a:p>
            <a:endParaRPr lang="zh-TW" altLang="zh-TW"/>
          </a:p>
        </p:txBody>
      </p:sp>
      <p:graphicFrame>
        <p:nvGraphicFramePr>
          <p:cNvPr id="40967" name="Group 7">
            <a:extLst>
              <a:ext uri="{FF2B5EF4-FFF2-40B4-BE49-F238E27FC236}">
                <a16:creationId xmlns:a16="http://schemas.microsoft.com/office/drawing/2014/main" id="{6482FC6A-C969-4891-B68D-2D6F0C725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471880"/>
              </p:ext>
            </p:extLst>
          </p:nvPr>
        </p:nvGraphicFramePr>
        <p:xfrm>
          <a:off x="4535488" y="5208588"/>
          <a:ext cx="5899150" cy="1371600"/>
        </p:xfrm>
        <a:graphic>
          <a:graphicData uri="http://schemas.openxmlformats.org/drawingml/2006/table">
            <a:tbl>
              <a:tblPr/>
              <a:tblGrid>
                <a:gridCol w="1017587">
                  <a:extLst>
                    <a:ext uri="{9D8B030D-6E8A-4147-A177-3AD203B41FA5}">
                      <a16:colId xmlns:a16="http://schemas.microsoft.com/office/drawing/2014/main" val="81797526"/>
                    </a:ext>
                  </a:extLst>
                </a:gridCol>
                <a:gridCol w="976313">
                  <a:extLst>
                    <a:ext uri="{9D8B030D-6E8A-4147-A177-3AD203B41FA5}">
                      <a16:colId xmlns:a16="http://schemas.microsoft.com/office/drawing/2014/main" val="2875300533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2614057395"/>
                    </a:ext>
                  </a:extLst>
                </a:gridCol>
                <a:gridCol w="976313">
                  <a:extLst>
                    <a:ext uri="{9D8B030D-6E8A-4147-A177-3AD203B41FA5}">
                      <a16:colId xmlns:a16="http://schemas.microsoft.com/office/drawing/2014/main" val="82976514"/>
                    </a:ext>
                  </a:extLst>
                </a:gridCol>
                <a:gridCol w="976312">
                  <a:extLst>
                    <a:ext uri="{9D8B030D-6E8A-4147-A177-3AD203B41FA5}">
                      <a16:colId xmlns:a16="http://schemas.microsoft.com/office/drawing/2014/main" val="306286489"/>
                    </a:ext>
                  </a:extLst>
                </a:gridCol>
                <a:gridCol w="976313">
                  <a:extLst>
                    <a:ext uri="{9D8B030D-6E8A-4147-A177-3AD203B41FA5}">
                      <a16:colId xmlns:a16="http://schemas.microsoft.com/office/drawing/2014/main" val="3496173463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Noto Sans CJK TC DemiLight" panose="020B0400000000000000" pitchFamily="34" charset="-120"/>
                          <a:ea typeface="Noto Sans CJK TC DemiLight" panose="020B0400000000000000" pitchFamily="34" charset="-120"/>
                          <a:sym typeface="Century Gothic" panose="020B0502020202020204" pitchFamily="34" charset="0"/>
                        </a:rPr>
                        <a:t>日期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Noto Sans CJK TC DemiLight" panose="020B0400000000000000" pitchFamily="34" charset="-120"/>
                        <a:ea typeface="Noto Sans CJK TC DemiLight" panose="020B0400000000000000" pitchFamily="34" charset="-12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2/26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3/1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3/2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3/3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3/4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738612"/>
                  </a:ext>
                </a:extLst>
              </a:tr>
              <a:tr h="342900"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Noto Sans CJK TC DemiLight" panose="020B0400000000000000" pitchFamily="34" charset="-120"/>
                          <a:ea typeface="Noto Sans CJK TC DemiLight" panose="020B0400000000000000" pitchFamily="34" charset="-120"/>
                          <a:sym typeface="Century Gothic" panose="020B0502020202020204" pitchFamily="34" charset="0"/>
                        </a:rPr>
                        <a:t>價格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Noto Sans CJK TC DemiLight" panose="020B0400000000000000" pitchFamily="34" charset="-120"/>
                        <a:ea typeface="Noto Sans CJK TC DemiLight" panose="020B0400000000000000" pitchFamily="34" charset="-12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58.8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59.6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59.9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60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59.2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192690"/>
                  </a:ext>
                </a:extLst>
              </a:tr>
              <a:tr h="342900"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Noto Sans CJK TC DemiLight" panose="020B0400000000000000" pitchFamily="34" charset="-120"/>
                          <a:ea typeface="Noto Sans CJK TC DemiLight" panose="020B0400000000000000" pitchFamily="34" charset="-120"/>
                          <a:sym typeface="Century Gothic" panose="020B0502020202020204" pitchFamily="34" charset="0"/>
                        </a:rPr>
                        <a:t>排序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Noto Sans CJK TC DemiLight" panose="020B0400000000000000" pitchFamily="34" charset="-120"/>
                        <a:ea typeface="Noto Sans CJK TC DemiLight" panose="020B0400000000000000" pitchFamily="34" charset="-12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5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3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2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1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FF3F3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4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229908"/>
                  </a:ext>
                </a:extLst>
              </a:tr>
              <a:tr h="342900"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Noto Sans CJK TC DemiLight" panose="020B0400000000000000" pitchFamily="34" charset="-120"/>
                          <a:ea typeface="Noto Sans CJK TC DemiLight" panose="020B0400000000000000" pitchFamily="34" charset="-120"/>
                          <a:sym typeface="Century Gothic" panose="020B0502020202020204" pitchFamily="34" charset="0"/>
                        </a:rPr>
                        <a:t>上漲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Noto Sans CJK TC DemiLight" panose="020B0400000000000000" pitchFamily="34" charset="-120"/>
                        <a:ea typeface="Noto Sans CJK TC DemiLight" panose="020B0400000000000000" pitchFamily="34" charset="-12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- -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DA7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V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DA7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V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DA7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V</a:t>
                      </a:r>
                      <a:endParaRPr kumimoji="0" lang="zh-TW" altLang="zh-TW" sz="1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1pPr>
                      <a:lvl2pPr marL="774700" indent="-31750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2pPr>
                      <a:lvl3pPr marL="1200150" indent="-285750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3pPr>
                      <a:lvl4pPr marL="16970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4pPr>
                      <a:lvl5pPr marL="2154238" indent="-325438">
                        <a:spcBef>
                          <a:spcPts val="1000"/>
                        </a:spcBef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5pPr>
                      <a:lvl6pPr marL="26114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6pPr>
                      <a:lvl7pPr marL="30686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7pPr>
                      <a:lvl8pPr marL="35258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8pPr>
                      <a:lvl9pPr marL="3983038" indent="-325438" defTabSz="457200" fontAlgn="base" hangingPunct="0">
                        <a:spcBef>
                          <a:spcPts val="1000"/>
                        </a:spcBef>
                        <a:spcAft>
                          <a:spcPct val="0"/>
                        </a:spcAft>
                        <a:buClr>
                          <a:srgbClr val="8AD0D6"/>
                        </a:buClr>
                        <a:buSzPct val="80000"/>
                        <a:defRPr>
                          <a:solidFill>
                            <a:srgbClr val="FFFFFF"/>
                          </a:solidFill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TW" altLang="zh-TW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  <a:ea typeface="Century Gothic" panose="020B0502020202020204" pitchFamily="34" charset="0"/>
                          <a:cs typeface="Century Gothic" panose="020B0502020202020204" pitchFamily="34" charset="0"/>
                          <a:sym typeface="Century Gothic" panose="020B0502020202020204" pitchFamily="34" charset="0"/>
                        </a:rPr>
                        <a:t>X</a:t>
                      </a:r>
                      <a:endParaRPr kumimoji="0" lang="zh-TW" altLang="zh-TW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 charset="0"/>
                        <a:ea typeface="+mn-ea" charset="0"/>
                        <a:cs typeface="+mn-ea" charset="0"/>
                        <a:sym typeface="Century Gothic" panose="020B0502020202020204" pitchFamily="34" charset="0"/>
                      </a:endParaRP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4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11619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AutoShape 1">
            <a:extLst>
              <a:ext uri="{FF2B5EF4-FFF2-40B4-BE49-F238E27FC236}">
                <a16:creationId xmlns:a16="http://schemas.microsoft.com/office/drawing/2014/main" id="{13E8299F-7506-4C32-B721-67C7B1690904}"/>
              </a:ext>
            </a:extLst>
          </p:cNvPr>
          <p:cNvSpPr>
            <a:spLocks/>
          </p:cNvSpPr>
          <p:nvPr/>
        </p:nvSpPr>
        <p:spPr bwMode="auto">
          <a:xfrm>
            <a:off x="5461000" y="1979613"/>
            <a:ext cx="3786188" cy="294481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8FC1AC"/>
          </a:solidFill>
          <a:ln w="139700" cap="flat" cmpd="sng">
            <a:solidFill>
              <a:srgbClr val="558A73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38100" dist="25400" dir="5400000" algn="ctr" rotWithShape="0">
              <a:srgbClr val="000000">
                <a:alpha val="45000"/>
              </a:srgbClr>
            </a:outerShdw>
          </a:effectLst>
        </p:spPr>
        <p:txBody>
          <a:bodyPr lIns="45720" rIns="45720" anchor="ctr"/>
          <a:lstStyle/>
          <a:p>
            <a:pPr algn="ctr"/>
            <a:endParaRPr lang="zh-TW" altLang="zh-TW" sz="3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endParaRPr lang="zh-TW" altLang="zh-TW" sz="36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zh-TW" altLang="zh-TW" sz="36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價格</a:t>
            </a:r>
          </a:p>
          <a:p>
            <a:pPr algn="ctr"/>
            <a:r>
              <a:rPr lang="zh-TW" altLang="zh-TW" sz="36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(漲跌平)</a:t>
            </a:r>
          </a:p>
        </p:txBody>
      </p:sp>
      <p:sp>
        <p:nvSpPr>
          <p:cNvPr id="41986" name="Text Box 2" descr="Google Shape;286;p19">
            <a:extLst>
              <a:ext uri="{FF2B5EF4-FFF2-40B4-BE49-F238E27FC236}">
                <a16:creationId xmlns:a16="http://schemas.microsoft.com/office/drawing/2014/main" id="{04495C3C-2D74-4E39-8949-4479FB5E0FD6}"/>
              </a:ext>
            </a:extLst>
          </p:cNvPr>
          <p:cNvSpPr txBox="1">
            <a:spLocks/>
          </p:cNvSpPr>
          <p:nvPr/>
        </p:nvSpPr>
        <p:spPr bwMode="auto">
          <a:xfrm>
            <a:off x="3571875" y="5275263"/>
            <a:ext cx="2928938" cy="132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TW" altLang="zh-TW" sz="36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融資融券餘額</a:t>
            </a:r>
          </a:p>
          <a:p>
            <a:pPr algn="ctr">
              <a:spcBef>
                <a:spcPts val="1000"/>
              </a:spcBef>
            </a:pPr>
            <a:r>
              <a:rPr lang="zh-TW" altLang="zh-TW" sz="36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(漲跌)</a:t>
            </a:r>
          </a:p>
        </p:txBody>
      </p:sp>
      <p:sp>
        <p:nvSpPr>
          <p:cNvPr id="41987" name="Text Box 3" descr="Google Shape;287;p19">
            <a:extLst>
              <a:ext uri="{FF2B5EF4-FFF2-40B4-BE49-F238E27FC236}">
                <a16:creationId xmlns:a16="http://schemas.microsoft.com/office/drawing/2014/main" id="{4ECD342C-A1DB-41C9-B173-D8FB2A604EFB}"/>
              </a:ext>
            </a:extLst>
          </p:cNvPr>
          <p:cNvSpPr txBox="1">
            <a:spLocks/>
          </p:cNvSpPr>
          <p:nvPr/>
        </p:nvSpPr>
        <p:spPr bwMode="auto">
          <a:xfrm>
            <a:off x="319088" y="2830513"/>
            <a:ext cx="4002087" cy="1195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 anchor="ctr"/>
          <a:lstStyle/>
          <a:p>
            <a:pPr algn="ctr">
              <a:lnSpc>
                <a:spcPct val="90000"/>
              </a:lnSpc>
            </a:pPr>
            <a:r>
              <a:rPr lang="zh-TW" alt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自定義分類</a:t>
            </a:r>
          </a:p>
        </p:txBody>
      </p:sp>
      <p:sp>
        <p:nvSpPr>
          <p:cNvPr id="41988" name="Text Box 4" descr="Google Shape;286;p19">
            <a:extLst>
              <a:ext uri="{FF2B5EF4-FFF2-40B4-BE49-F238E27FC236}">
                <a16:creationId xmlns:a16="http://schemas.microsoft.com/office/drawing/2014/main" id="{533CEE28-1D39-4A22-9418-24C835C7DD83}"/>
              </a:ext>
            </a:extLst>
          </p:cNvPr>
          <p:cNvSpPr txBox="1">
            <a:spLocks/>
          </p:cNvSpPr>
          <p:nvPr/>
        </p:nvSpPr>
        <p:spPr bwMode="auto">
          <a:xfrm>
            <a:off x="8316913" y="5275263"/>
            <a:ext cx="3402012" cy="132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zh-TW" altLang="zh-TW" sz="36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三大法人買賣</a:t>
            </a:r>
          </a:p>
          <a:p>
            <a:pPr algn="ctr">
              <a:spcBef>
                <a:spcPts val="1000"/>
              </a:spcBef>
            </a:pPr>
            <a:r>
              <a:rPr lang="zh-TW" altLang="zh-TW" sz="360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(買賣超)</a:t>
            </a:r>
          </a:p>
        </p:txBody>
      </p:sp>
      <p:sp>
        <p:nvSpPr>
          <p:cNvPr id="41989" name="Text Box 5" descr="Google Shape;286;p19">
            <a:extLst>
              <a:ext uri="{FF2B5EF4-FFF2-40B4-BE49-F238E27FC236}">
                <a16:creationId xmlns:a16="http://schemas.microsoft.com/office/drawing/2014/main" id="{289D1EFD-FF0C-49BA-87CA-A9AE4B759503}"/>
              </a:ext>
            </a:extLst>
          </p:cNvPr>
          <p:cNvSpPr txBox="1">
            <a:spLocks/>
          </p:cNvSpPr>
          <p:nvPr/>
        </p:nvSpPr>
        <p:spPr bwMode="auto">
          <a:xfrm>
            <a:off x="5943600" y="855663"/>
            <a:ext cx="2819400" cy="64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>
              <a:spcBef>
                <a:spcPts val="1000"/>
              </a:spcBef>
            </a:pPr>
            <a:r>
              <a:rPr lang="zh-TW" altLang="zh-TW" sz="3600" dirty="0">
                <a:solidFill>
                  <a:srgbClr val="FFFFF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成交量(漲跌)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9"/>
          <p:cNvSpPr txBox="1"/>
          <p:nvPr/>
        </p:nvSpPr>
        <p:spPr>
          <a:xfrm>
            <a:off x="4441528" y="2397659"/>
            <a:ext cx="6804650" cy="3258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從鉅亨網中爬取大量新聞資料及影響個股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藉由Model訓練生成正負面新聞指標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9"/>
          <p:cNvSpPr txBox="1"/>
          <p:nvPr/>
        </p:nvSpPr>
        <p:spPr>
          <a:xfrm>
            <a:off x="274893" y="2830963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新聞架構</a:t>
            </a:r>
            <a:endParaRPr sz="480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"/>
          <p:cNvSpPr txBox="1"/>
          <p:nvPr/>
        </p:nvSpPr>
        <p:spPr>
          <a:xfrm>
            <a:off x="952108" y="3263853"/>
            <a:ext cx="2790334" cy="108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Model</a:t>
            </a:r>
            <a:endParaRPr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aphicFrame>
        <p:nvGraphicFramePr>
          <p:cNvPr id="299" name="Google Shape;299;p21"/>
          <p:cNvGraphicFramePr/>
          <p:nvPr>
            <p:extLst>
              <p:ext uri="{D42A27DB-BD31-4B8C-83A1-F6EECF244321}">
                <p14:modId xmlns:p14="http://schemas.microsoft.com/office/powerpoint/2010/main" val="1870006098"/>
              </p:ext>
            </p:extLst>
          </p:nvPr>
        </p:nvGraphicFramePr>
        <p:xfrm>
          <a:off x="4330010" y="2482477"/>
          <a:ext cx="6433276" cy="2482990"/>
        </p:xfrm>
        <a:graphic>
          <a:graphicData uri="http://schemas.openxmlformats.org/drawingml/2006/table">
            <a:tbl>
              <a:tblPr firstRow="1" bandRow="1">
                <a:noFill/>
                <a:tableStyleId>{36114D50-E49C-42DF-852A-7CCC826C0393}</a:tableStyleId>
              </a:tblPr>
              <a:tblGrid>
                <a:gridCol w="1608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8319">
                  <a:extLst>
                    <a:ext uri="{9D8B030D-6E8A-4147-A177-3AD203B41FA5}">
                      <a16:colId xmlns:a16="http://schemas.microsoft.com/office/drawing/2014/main" val="1456329675"/>
                    </a:ext>
                  </a:extLst>
                </a:gridCol>
              </a:tblGrid>
              <a:tr h="61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Predicted value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Size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Loss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Bert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98%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1.1GB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0.05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Albert(base)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91%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120MB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0.28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4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zh-TW" sz="18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Albert(large)</a:t>
                      </a:r>
                      <a:endParaRPr sz="18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93%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190MB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0.20</a:t>
                      </a:r>
                      <a:endParaRPr sz="18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7B0C0295-05CC-4C16-B125-66DF76BD5BD4}"/>
              </a:ext>
            </a:extLst>
          </p:cNvPr>
          <p:cNvSpPr/>
          <p:nvPr/>
        </p:nvSpPr>
        <p:spPr>
          <a:xfrm>
            <a:off x="4089679" y="4200211"/>
            <a:ext cx="6893169" cy="9344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 descr="Google Shape;304;p22">
            <a:extLst>
              <a:ext uri="{FF2B5EF4-FFF2-40B4-BE49-F238E27FC236}">
                <a16:creationId xmlns:a16="http://schemas.microsoft.com/office/drawing/2014/main" id="{DE6DEA20-3BFE-4978-9B66-CEDBFD887FC0}"/>
              </a:ext>
            </a:extLst>
          </p:cNvPr>
          <p:cNvSpPr txBox="1">
            <a:spLocks/>
          </p:cNvSpPr>
          <p:nvPr/>
        </p:nvSpPr>
        <p:spPr bwMode="auto">
          <a:xfrm>
            <a:off x="4446484" y="2601942"/>
            <a:ext cx="6103937" cy="16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每日更新資料及重新上傳耗時</a:t>
            </a:r>
          </a:p>
          <a:p>
            <a:pPr>
              <a:lnSpc>
                <a:spcPct val="150000"/>
              </a:lnSpc>
            </a:pPr>
            <a:r>
              <a:rPr lang="zh-TW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爬蟲下來的新聞無Label標記</a:t>
            </a:r>
          </a:p>
        </p:txBody>
      </p:sp>
      <p:sp>
        <p:nvSpPr>
          <p:cNvPr id="45058" name="Text Box 2" descr="Google Shape;305;p22">
            <a:extLst>
              <a:ext uri="{FF2B5EF4-FFF2-40B4-BE49-F238E27FC236}">
                <a16:creationId xmlns:a16="http://schemas.microsoft.com/office/drawing/2014/main" id="{DC3BDE4C-D927-4C53-94AF-E7064E4BC997}"/>
              </a:ext>
            </a:extLst>
          </p:cNvPr>
          <p:cNvSpPr txBox="1">
            <a:spLocks/>
          </p:cNvSpPr>
          <p:nvPr/>
        </p:nvSpPr>
        <p:spPr bwMode="auto">
          <a:xfrm>
            <a:off x="1185863" y="2868613"/>
            <a:ext cx="2386012" cy="111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 anchor="ctr"/>
          <a:lstStyle/>
          <a:p>
            <a:pPr algn="ctr">
              <a:lnSpc>
                <a:spcPct val="90000"/>
              </a:lnSpc>
            </a:pPr>
            <a:r>
              <a:rPr lang="zh-TW" alt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問題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/>
        </p:nvSpPr>
        <p:spPr>
          <a:xfrm>
            <a:off x="4688731" y="2007050"/>
            <a:ext cx="6885535" cy="2610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TW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將程式寫成一鍵更新後上傳至雲端，每日固定時間自動更新。</a:t>
            </a:r>
          </a:p>
          <a:p>
            <a:pPr>
              <a:lnSpc>
                <a:spcPct val="150000"/>
              </a:lnSpc>
            </a:pPr>
            <a:r>
              <a:rPr lang="zh-TW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手動標記約200則新聞</a:t>
            </a:r>
          </a:p>
        </p:txBody>
      </p:sp>
      <p:sp>
        <p:nvSpPr>
          <p:cNvPr id="311" name="Google Shape;311;p23"/>
          <p:cNvSpPr txBox="1"/>
          <p:nvPr/>
        </p:nvSpPr>
        <p:spPr>
          <a:xfrm>
            <a:off x="595906" y="2714231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解決方法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579EF07-85AB-4DB4-9BF9-DB16EFCADC01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18722EE-C6E7-4CD5-A85B-AE4B22D84A6C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7E5B3DB-61EE-4CF2-98D3-589F43AB303F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71039E9E-48C0-450D-AA8B-17A42FEC6A0B}"/>
                </a:ext>
              </a:extLst>
            </p:cNvPr>
            <p:cNvSpPr txBox="1"/>
            <p:nvPr/>
          </p:nvSpPr>
          <p:spPr>
            <a:xfrm>
              <a:off x="7683428" y="969121"/>
              <a:ext cx="1141202" cy="25272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15000" dirty="0">
                  <a:noFill/>
                </a:rPr>
                <a:t>Preprocessing</a:t>
              </a:r>
              <a:endParaRPr lang="zh-TW" altLang="en-US" sz="15000" dirty="0">
                <a:noFill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2">
                <a:lumMod val="75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A608D48-3F5B-43E2-A5F9-66A70ADE7657}"/>
              </a:ext>
            </a:extLst>
          </p:cNvPr>
          <p:cNvSpPr/>
          <p:nvPr/>
        </p:nvSpPr>
        <p:spPr>
          <a:xfrm>
            <a:off x="2356041" y="0"/>
            <a:ext cx="747991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9744A02-F0F3-4804-896A-4CC9F9EE2690}"/>
              </a:ext>
            </a:extLst>
          </p:cNvPr>
          <p:cNvGrpSpPr/>
          <p:nvPr/>
        </p:nvGrpSpPr>
        <p:grpSpPr>
          <a:xfrm>
            <a:off x="3038717" y="520144"/>
            <a:ext cx="1338410" cy="1272846"/>
            <a:chOff x="746620" y="-216704"/>
            <a:chExt cx="3539613" cy="30676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B663F8-BCF1-484D-853E-9382CC720B34}"/>
                </a:ext>
              </a:extLst>
            </p:cNvPr>
            <p:cNvSpPr/>
            <p:nvPr/>
          </p:nvSpPr>
          <p:spPr>
            <a:xfrm>
              <a:off x="746620" y="-216704"/>
              <a:ext cx="3539613" cy="306766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315C3AF-258E-4368-A95A-B04E0783F9A5}"/>
                </a:ext>
              </a:extLst>
            </p:cNvPr>
            <p:cNvSpPr txBox="1"/>
            <p:nvPr/>
          </p:nvSpPr>
          <p:spPr>
            <a:xfrm>
              <a:off x="1825710" y="1105981"/>
              <a:ext cx="1984800" cy="96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Intro</a:t>
              </a:r>
              <a:endParaRPr lang="zh-TW" altLang="en-US" sz="2000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38BE481-8E4E-4092-9450-588DB9F58170}"/>
              </a:ext>
            </a:extLst>
          </p:cNvPr>
          <p:cNvGrpSpPr/>
          <p:nvPr/>
        </p:nvGrpSpPr>
        <p:grpSpPr>
          <a:xfrm>
            <a:off x="3038717" y="2822572"/>
            <a:ext cx="1338410" cy="1272846"/>
            <a:chOff x="3038717" y="2822572"/>
            <a:chExt cx="1338410" cy="127284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94CA39-9A66-4D57-9043-27409CB3C18E}"/>
                </a:ext>
              </a:extLst>
            </p:cNvPr>
            <p:cNvSpPr/>
            <p:nvPr/>
          </p:nvSpPr>
          <p:spPr>
            <a:xfrm>
              <a:off x="3038717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5A69B53-BE0A-4E64-8E28-0801FE76B794}"/>
                </a:ext>
              </a:extLst>
            </p:cNvPr>
            <p:cNvSpPr txBox="1"/>
            <p:nvPr/>
          </p:nvSpPr>
          <p:spPr>
            <a:xfrm>
              <a:off x="3283406" y="3371385"/>
              <a:ext cx="1050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Model</a:t>
              </a:r>
              <a:endParaRPr lang="zh-TW" altLang="en-US" sz="20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76BBC11-A8A2-45EA-92C2-796FB14EFDD6}"/>
              </a:ext>
            </a:extLst>
          </p:cNvPr>
          <p:cNvGrpSpPr/>
          <p:nvPr/>
        </p:nvGrpSpPr>
        <p:grpSpPr>
          <a:xfrm>
            <a:off x="7599699" y="520144"/>
            <a:ext cx="1338410" cy="1272846"/>
            <a:chOff x="7599699" y="520144"/>
            <a:chExt cx="1338410" cy="12728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A4C550-2B5D-4D99-9E12-3446487DC282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8DBC6A-8B4B-4E0A-B8A3-69C4F4095D50}"/>
                </a:ext>
              </a:extLst>
            </p:cNvPr>
            <p:cNvSpPr txBox="1"/>
            <p:nvPr/>
          </p:nvSpPr>
          <p:spPr>
            <a:xfrm>
              <a:off x="8007728" y="1068957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DB</a:t>
              </a:r>
              <a:endParaRPr lang="zh-TW" altLang="en-US" sz="20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4A72923-BA29-4FBC-841B-8ECCBF7F6683}"/>
              </a:ext>
            </a:extLst>
          </p:cNvPr>
          <p:cNvGrpSpPr/>
          <p:nvPr/>
        </p:nvGrpSpPr>
        <p:grpSpPr>
          <a:xfrm>
            <a:off x="7658185" y="2792577"/>
            <a:ext cx="1338410" cy="1272846"/>
            <a:chOff x="7658185" y="2792577"/>
            <a:chExt cx="1338410" cy="127284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B67D96-6713-4CF1-B053-2926EC208C86}"/>
                </a:ext>
              </a:extLst>
            </p:cNvPr>
            <p:cNvSpPr/>
            <p:nvPr/>
          </p:nvSpPr>
          <p:spPr>
            <a:xfrm>
              <a:off x="7658185" y="2792577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3C5F3F3-5F6A-4D76-81AE-BA3CEDB33062}"/>
                </a:ext>
              </a:extLst>
            </p:cNvPr>
            <p:cNvSpPr txBox="1"/>
            <p:nvPr/>
          </p:nvSpPr>
          <p:spPr>
            <a:xfrm>
              <a:off x="8066214" y="3341390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GUI</a:t>
              </a:r>
              <a:endParaRPr lang="zh-TW" altLang="en-US" sz="20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A03EAD8-E56A-407D-B4FD-AD3EF9917C9C}"/>
              </a:ext>
            </a:extLst>
          </p:cNvPr>
          <p:cNvGrpSpPr/>
          <p:nvPr/>
        </p:nvGrpSpPr>
        <p:grpSpPr>
          <a:xfrm>
            <a:off x="5363440" y="537390"/>
            <a:ext cx="1428351" cy="1272846"/>
            <a:chOff x="5363440" y="537390"/>
            <a:chExt cx="1428351" cy="127284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ABD8BB-3006-4229-A8C7-D742FE87CB29}"/>
                </a:ext>
              </a:extLst>
            </p:cNvPr>
            <p:cNvSpPr/>
            <p:nvPr/>
          </p:nvSpPr>
          <p:spPr>
            <a:xfrm>
              <a:off x="5363440" y="537390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C1AADC2-6CF8-4EEF-9BE9-3AA6514D30BC}"/>
                </a:ext>
              </a:extLst>
            </p:cNvPr>
            <p:cNvSpPr txBox="1"/>
            <p:nvPr/>
          </p:nvSpPr>
          <p:spPr>
            <a:xfrm>
              <a:off x="5651291" y="1068957"/>
              <a:ext cx="114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err="1"/>
                <a:t>Scrapy</a:t>
              </a:r>
              <a:endParaRPr lang="zh-TW" altLang="en-US" sz="20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B66802C-63A5-4084-99F0-ECD381777902}"/>
              </a:ext>
            </a:extLst>
          </p:cNvPr>
          <p:cNvGrpSpPr/>
          <p:nvPr/>
        </p:nvGrpSpPr>
        <p:grpSpPr>
          <a:xfrm>
            <a:off x="5348451" y="1679981"/>
            <a:ext cx="1338410" cy="1272846"/>
            <a:chOff x="5348451" y="1679981"/>
            <a:chExt cx="1338410" cy="12728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F6036A2-68FE-4AD3-974A-1B6E0B3F21E5}"/>
                </a:ext>
              </a:extLst>
            </p:cNvPr>
            <p:cNvSpPr/>
            <p:nvPr/>
          </p:nvSpPr>
          <p:spPr>
            <a:xfrm>
              <a:off x="5348451" y="1679981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162368F-6A09-4C3F-B40F-19A493A6D4F5}"/>
                </a:ext>
              </a:extLst>
            </p:cNvPr>
            <p:cNvSpPr txBox="1"/>
            <p:nvPr/>
          </p:nvSpPr>
          <p:spPr>
            <a:xfrm>
              <a:off x="5543322" y="2277056"/>
              <a:ext cx="11435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sz="1050" dirty="0"/>
                <a:t>Preprocessing</a:t>
              </a:r>
              <a:endParaRPr lang="zh-TW" altLang="en-US" sz="105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7AF0957-4DD8-4170-99DE-EC4D14720D8A}"/>
              </a:ext>
            </a:extLst>
          </p:cNvPr>
          <p:cNvGrpSpPr/>
          <p:nvPr/>
        </p:nvGrpSpPr>
        <p:grpSpPr>
          <a:xfrm>
            <a:off x="5363440" y="2822572"/>
            <a:ext cx="1338410" cy="1272846"/>
            <a:chOff x="5363440" y="2822572"/>
            <a:chExt cx="1338410" cy="12728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DB4693F-B30F-4FDD-9646-3C74FC7DBB49}"/>
                </a:ext>
              </a:extLst>
            </p:cNvPr>
            <p:cNvSpPr/>
            <p:nvPr/>
          </p:nvSpPr>
          <p:spPr>
            <a:xfrm>
              <a:off x="5363440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85DE658-2FF8-4EF2-B908-7061E74BAF51}"/>
                </a:ext>
              </a:extLst>
            </p:cNvPr>
            <p:cNvSpPr txBox="1"/>
            <p:nvPr/>
          </p:nvSpPr>
          <p:spPr>
            <a:xfrm>
              <a:off x="5771469" y="3371385"/>
              <a:ext cx="75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Cloud</a:t>
              </a:r>
            </a:p>
            <a:p>
              <a:r>
                <a:rPr lang="en-US" altLang="zh-TW" sz="1200" dirty="0"/>
                <a:t>Deploy</a:t>
              </a:r>
              <a:endParaRPr lang="zh-TW" altLang="en-US" sz="1200" dirty="0"/>
            </a:p>
            <a:p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573322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>
            <a:spLocks noGrp="1"/>
          </p:cNvSpPr>
          <p:nvPr>
            <p:ph type="ctrTitle"/>
          </p:nvPr>
        </p:nvSpPr>
        <p:spPr>
          <a:xfrm>
            <a:off x="3436024" y="2045917"/>
            <a:ext cx="4822759" cy="2160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8800"/>
              <a:buFont typeface="Arial"/>
              <a:buNone/>
            </a:pPr>
            <a:r>
              <a:rPr lang="zh-TW" sz="8800" dirty="0">
                <a:solidFill>
                  <a:srgbClr val="FFF2CC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成果展示</a:t>
            </a:r>
            <a:endParaRPr sz="8800" dirty="0">
              <a:solidFill>
                <a:srgbClr val="FFF2CC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7"/>
          <p:cNvSpPr txBox="1"/>
          <p:nvPr/>
        </p:nvSpPr>
        <p:spPr>
          <a:xfrm>
            <a:off x="3509700" y="2298904"/>
            <a:ext cx="5172600" cy="226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rial"/>
              <a:buNone/>
            </a:pPr>
            <a:r>
              <a:rPr lang="zh-TW" sz="6000">
                <a:solidFill>
                  <a:schemeClr val="accent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第一步</a:t>
            </a:r>
            <a:endParaRPr sz="6000">
              <a:solidFill>
                <a:schemeClr val="accent2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6000"/>
              <a:buFont typeface="Arial"/>
              <a:buNone/>
            </a:pPr>
            <a:r>
              <a:rPr lang="zh-TW" sz="60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預測每日股價</a:t>
            </a:r>
            <a:endParaRPr sz="600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grpSp>
        <p:nvGrpSpPr>
          <p:cNvPr id="3" name="Google Shape;98;p2">
            <a:extLst>
              <a:ext uri="{FF2B5EF4-FFF2-40B4-BE49-F238E27FC236}">
                <a16:creationId xmlns:a16="http://schemas.microsoft.com/office/drawing/2014/main" id="{1C56C485-9FDB-4F55-A2B5-046D2DF538A8}"/>
              </a:ext>
            </a:extLst>
          </p:cNvPr>
          <p:cNvGrpSpPr/>
          <p:nvPr/>
        </p:nvGrpSpPr>
        <p:grpSpPr>
          <a:xfrm>
            <a:off x="10689823" y="199900"/>
            <a:ext cx="935161" cy="1324178"/>
            <a:chOff x="6681697" y="1528414"/>
            <a:chExt cx="935161" cy="1324178"/>
          </a:xfrm>
        </p:grpSpPr>
        <p:pic>
          <p:nvPicPr>
            <p:cNvPr id="4" name="Google Shape;99;p2">
              <a:extLst>
                <a:ext uri="{FF2B5EF4-FFF2-40B4-BE49-F238E27FC236}">
                  <a16:creationId xmlns:a16="http://schemas.microsoft.com/office/drawing/2014/main" id="{DE46E34F-432C-4E14-A536-461E86EF264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9494" t="36170" r="59706" b="11064"/>
            <a:stretch/>
          </p:blipFill>
          <p:spPr>
            <a:xfrm>
              <a:off x="6681697" y="1951348"/>
              <a:ext cx="935161" cy="9012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Google Shape;100;p2">
              <a:extLst>
                <a:ext uri="{FF2B5EF4-FFF2-40B4-BE49-F238E27FC236}">
                  <a16:creationId xmlns:a16="http://schemas.microsoft.com/office/drawing/2014/main" id="{D33B08B7-FA26-4FCF-822F-4E7FA95DA953}"/>
                </a:ext>
              </a:extLst>
            </p:cNvPr>
            <p:cNvSpPr txBox="1"/>
            <p:nvPr/>
          </p:nvSpPr>
          <p:spPr>
            <a:xfrm>
              <a:off x="6701656" y="1528414"/>
              <a:ext cx="9152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官定憶</a:t>
              </a:r>
              <a:endParaRPr/>
            </a:p>
          </p:txBody>
        </p:sp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EE8A62-63CF-448E-A6D8-9ECBF3CE4435}"/>
              </a:ext>
            </a:extLst>
          </p:cNvPr>
          <p:cNvSpPr txBox="1"/>
          <p:nvPr/>
        </p:nvSpPr>
        <p:spPr>
          <a:xfrm>
            <a:off x="8682300" y="627258"/>
            <a:ext cx="1718318" cy="469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報告人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140D5EF-850F-4D3A-A3B0-629C2CCA3B0C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DC467625-8C11-4D15-9E95-C22D89FA28ED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06A8387-294A-4EC9-9E92-380782905395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CAC1D7C-087D-465F-986F-925170515E20}"/>
                </a:ext>
              </a:extLst>
            </p:cNvPr>
            <p:cNvSpPr txBox="1"/>
            <p:nvPr/>
          </p:nvSpPr>
          <p:spPr>
            <a:xfrm>
              <a:off x="7889656" y="969121"/>
              <a:ext cx="934973" cy="4957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30000" dirty="0">
                  <a:noFill/>
                </a:rPr>
                <a:t>Model</a:t>
              </a:r>
              <a:endParaRPr lang="zh-TW" altLang="en-US" sz="30000" dirty="0">
                <a:noFill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/>
          <p:nvPr/>
        </p:nvSpPr>
        <p:spPr>
          <a:xfrm>
            <a:off x="821001" y="2602085"/>
            <a:ext cx="4326290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Model Select</a:t>
            </a:r>
            <a:endParaRPr dirty="0"/>
          </a:p>
        </p:txBody>
      </p:sp>
      <p:sp>
        <p:nvSpPr>
          <p:cNvPr id="324" name="Google Shape;324;p25"/>
          <p:cNvSpPr txBox="1"/>
          <p:nvPr/>
        </p:nvSpPr>
        <p:spPr>
          <a:xfrm>
            <a:off x="6252191" y="850900"/>
            <a:ext cx="5939809" cy="51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Autoencoder</a:t>
            </a:r>
            <a:endParaRPr sz="32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GAN</a:t>
            </a:r>
            <a:endParaRPr sz="32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LSTM</a:t>
            </a:r>
            <a:endParaRPr sz="32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Embedding + Self Attention</a:t>
            </a:r>
            <a:endParaRPr sz="32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ResNet</a:t>
            </a: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Conv</a:t>
            </a:r>
            <a:endParaRPr sz="32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Double DQN</a:t>
            </a:r>
            <a:endParaRPr sz="32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XGB</a:t>
            </a:r>
            <a:endParaRPr sz="3200"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…等</a:t>
            </a: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23;p25"/>
          <p:cNvSpPr txBox="1"/>
          <p:nvPr/>
        </p:nvSpPr>
        <p:spPr>
          <a:xfrm>
            <a:off x="6100236" y="1023455"/>
            <a:ext cx="4326290" cy="1047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en-US" altLang="zh-TW" sz="3200" dirty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Loss:0.0023 </a:t>
            </a: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en-US" altLang="zh-TW" sz="3200" dirty="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Acc:0.9831</a:t>
            </a:r>
            <a:endParaRPr sz="3200" dirty="0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4236440" y="2978092"/>
            <a:ext cx="937789" cy="7574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annie\Desktop\img\Predicted_vs_actu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341" y="2368330"/>
            <a:ext cx="6337013" cy="31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nnie\Desktop\img\15831638352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5" y="816485"/>
            <a:ext cx="3175541" cy="244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nnie\Desktop\img\m2yp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30" y="4014054"/>
            <a:ext cx="3264985" cy="244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線單箭頭接點 13"/>
          <p:cNvCxnSpPr/>
          <p:nvPr/>
        </p:nvCxnSpPr>
        <p:spPr>
          <a:xfrm flipH="1">
            <a:off x="2298525" y="3290540"/>
            <a:ext cx="1" cy="6504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54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nnie\Downloads\15831640855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59" y="180866"/>
            <a:ext cx="4997687" cy="342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annie\Desktop\img\158316447022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56" y="1236200"/>
            <a:ext cx="6343040" cy="499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nnie\Desktop\img\158316427442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56" y="3119164"/>
            <a:ext cx="6343040" cy="4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annie\Desktop\img\158316428348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56" y="2439945"/>
            <a:ext cx="6343040" cy="50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annie\Desktop\img\1583164295374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656" y="1885203"/>
            <a:ext cx="6343040" cy="4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annie\Desktop\img\1583164806248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7730" y="4060272"/>
            <a:ext cx="3163792" cy="231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nnie\Desktop\img\1583164812387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59" y="4060272"/>
            <a:ext cx="3281588" cy="231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annie\Desktop\img\__results___17_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897" y="4060272"/>
            <a:ext cx="3563932" cy="237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09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 descr="Google Shape;304;p22">
            <a:extLst>
              <a:ext uri="{FF2B5EF4-FFF2-40B4-BE49-F238E27FC236}">
                <a16:creationId xmlns:a16="http://schemas.microsoft.com/office/drawing/2014/main" id="{DE6DEA20-3BFE-4978-9B66-CEDBFD887FC0}"/>
              </a:ext>
            </a:extLst>
          </p:cNvPr>
          <p:cNvSpPr txBox="1">
            <a:spLocks/>
          </p:cNvSpPr>
          <p:nvPr/>
        </p:nvSpPr>
        <p:spPr bwMode="auto">
          <a:xfrm>
            <a:off x="4265610" y="1820579"/>
            <a:ext cx="6870949" cy="175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00" tIns="45700" rIns="45700" bIns="457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1.</a:t>
            </a: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   模型只是學會了下個點，</a:t>
            </a:r>
            <a:endParaRPr lang="en-US" altLang="zh-TW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      會落在上個點差不多的位置</a:t>
            </a:r>
            <a:endParaRPr lang="zh-TW" altLang="zh-TW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5058" name="Text Box 2" descr="Google Shape;305;p22">
            <a:extLst>
              <a:ext uri="{FF2B5EF4-FFF2-40B4-BE49-F238E27FC236}">
                <a16:creationId xmlns:a16="http://schemas.microsoft.com/office/drawing/2014/main" id="{DC3BDE4C-D927-4C53-94AF-E7064E4BC997}"/>
              </a:ext>
            </a:extLst>
          </p:cNvPr>
          <p:cNvSpPr txBox="1">
            <a:spLocks/>
          </p:cNvSpPr>
          <p:nvPr/>
        </p:nvSpPr>
        <p:spPr bwMode="auto">
          <a:xfrm>
            <a:off x="1185863" y="2868613"/>
            <a:ext cx="2386012" cy="1119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 anchor="ctr"/>
          <a:lstStyle/>
          <a:p>
            <a:pPr algn="ctr">
              <a:lnSpc>
                <a:spcPct val="90000"/>
              </a:lnSpc>
            </a:pPr>
            <a:r>
              <a:rPr lang="zh-TW" alt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 panose="020B0604020202020204" pitchFamily="34" charset="0"/>
                <a:sym typeface="Arial" panose="020B0604020202020204" pitchFamily="34" charset="0"/>
              </a:rPr>
              <a:t>問題</a:t>
            </a:r>
          </a:p>
        </p:txBody>
      </p:sp>
      <p:sp>
        <p:nvSpPr>
          <p:cNvPr id="4" name="Text Box 1" descr="Google Shape;304;p22">
            <a:extLst>
              <a:ext uri="{FF2B5EF4-FFF2-40B4-BE49-F238E27FC236}">
                <a16:creationId xmlns:a16="http://schemas.microsoft.com/office/drawing/2014/main" id="{DE6DEA20-3BFE-4978-9B66-CEDBFD887FC0}"/>
              </a:ext>
            </a:extLst>
          </p:cNvPr>
          <p:cNvSpPr txBox="1">
            <a:spLocks/>
          </p:cNvSpPr>
          <p:nvPr/>
        </p:nvSpPr>
        <p:spPr bwMode="auto">
          <a:xfrm>
            <a:off x="4265612" y="4000013"/>
            <a:ext cx="6103937" cy="821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45700" tIns="45700" rIns="45700" bIns="4570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2. </a:t>
            </a: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  無法幫助我們辨認趨勢</a:t>
            </a:r>
            <a:endParaRPr lang="zh-TW" altLang="zh-TW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4811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7" grpId="0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/>
          <p:nvPr/>
        </p:nvSpPr>
        <p:spPr>
          <a:xfrm>
            <a:off x="4262034" y="1840321"/>
            <a:ext cx="6885535" cy="92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1.</a:t>
            </a: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 自己刻</a:t>
            </a:r>
            <a:endParaRPr lang="zh-TW" altLang="zh-TW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595906" y="2714231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解決方法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11" name="Google Shape;310;p23"/>
          <p:cNvSpPr txBox="1"/>
          <p:nvPr/>
        </p:nvSpPr>
        <p:spPr>
          <a:xfrm>
            <a:off x="4262034" y="2850697"/>
            <a:ext cx="6885535" cy="92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2.</a:t>
            </a: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 增補數據</a:t>
            </a:r>
            <a:endParaRPr lang="zh-TW" altLang="zh-TW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2" name="Google Shape;310;p23"/>
          <p:cNvSpPr txBox="1"/>
          <p:nvPr/>
        </p:nvSpPr>
        <p:spPr>
          <a:xfrm>
            <a:off x="4262033" y="3926236"/>
            <a:ext cx="6885535" cy="92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3.</a:t>
            </a:r>
            <a:r>
              <a:rPr lang="zh-TW" altLang="en-US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  <a:sym typeface="Arial" panose="020B0604020202020204" pitchFamily="34" charset="0"/>
              </a:rPr>
              <a:t> 把指數改成類別</a:t>
            </a:r>
            <a:endParaRPr lang="zh-TW" altLang="zh-TW" sz="36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7010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8"/>
          <p:cNvSpPr txBox="1"/>
          <p:nvPr/>
        </p:nvSpPr>
        <p:spPr>
          <a:xfrm>
            <a:off x="1230667" y="785969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GAN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343" name="Google Shape;343;p28"/>
          <p:cNvSpPr txBox="1"/>
          <p:nvPr/>
        </p:nvSpPr>
        <p:spPr>
          <a:xfrm>
            <a:off x="2727871" y="3222031"/>
            <a:ext cx="7663566" cy="155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4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預測隔日高低收及漲跌趨勢</a:t>
            </a:r>
            <a:endParaRPr sz="4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41820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92364" y="1085606"/>
            <a:ext cx="1661557" cy="79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Input</a:t>
            </a:r>
            <a:endParaRPr lang="zh-TW" altLang="en-US" sz="2000" dirty="0"/>
          </a:p>
        </p:txBody>
      </p:sp>
      <p:cxnSp>
        <p:nvCxnSpPr>
          <p:cNvPr id="6" name="直線單箭頭接點 5"/>
          <p:cNvCxnSpPr>
            <a:cxnSpLocks/>
          </p:cNvCxnSpPr>
          <p:nvPr/>
        </p:nvCxnSpPr>
        <p:spPr>
          <a:xfrm>
            <a:off x="6376442" y="1619075"/>
            <a:ext cx="0" cy="1469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692364" y="2957815"/>
            <a:ext cx="1661557" cy="79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Generator</a:t>
            </a:r>
            <a:endParaRPr lang="zh-TW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8572684" y="4325967"/>
            <a:ext cx="1661557" cy="79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Predict</a:t>
            </a:r>
            <a:endParaRPr lang="zh-TW" altLang="en-US" sz="2000" dirty="0"/>
          </a:p>
        </p:txBody>
      </p:sp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7348549" y="3630283"/>
            <a:ext cx="1035732" cy="1061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692365" y="5190062"/>
            <a:ext cx="1661557" cy="79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Discriminator</a:t>
            </a:r>
            <a:endParaRPr lang="zh-TW" altLang="en-US" sz="2000" dirty="0"/>
          </a:p>
        </p:txBody>
      </p:sp>
      <p:cxnSp>
        <p:nvCxnSpPr>
          <p:cNvPr id="15" name="直線單箭頭接點 14"/>
          <p:cNvCxnSpPr>
            <a:cxnSpLocks/>
          </p:cNvCxnSpPr>
          <p:nvPr/>
        </p:nvCxnSpPr>
        <p:spPr>
          <a:xfrm flipH="1">
            <a:off x="7276541" y="4907567"/>
            <a:ext cx="1107740" cy="792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2164263" y="1472645"/>
            <a:ext cx="0" cy="14694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480186" y="2970960"/>
            <a:ext cx="1661557" cy="79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Generator</a:t>
            </a:r>
            <a:endParaRPr lang="zh-TW" altLang="en-US" sz="2000" dirty="0"/>
          </a:p>
        </p:txBody>
      </p:sp>
      <p:sp>
        <p:nvSpPr>
          <p:cNvPr id="22" name="矩形 21"/>
          <p:cNvSpPr/>
          <p:nvPr/>
        </p:nvSpPr>
        <p:spPr>
          <a:xfrm>
            <a:off x="4279824" y="4253957"/>
            <a:ext cx="1661557" cy="79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T</a:t>
            </a:r>
            <a:r>
              <a:rPr lang="en-US" altLang="zh-TW" sz="1100" dirty="0"/>
              <a:t>1</a:t>
            </a:r>
            <a:endParaRPr lang="zh-TW" altLang="en-US" sz="2000" dirty="0"/>
          </a:p>
        </p:txBody>
      </p:sp>
      <p:cxnSp>
        <p:nvCxnSpPr>
          <p:cNvPr id="23" name="直線單箭頭接點 22"/>
          <p:cNvCxnSpPr>
            <a:cxnSpLocks/>
          </p:cNvCxnSpPr>
          <p:nvPr/>
        </p:nvCxnSpPr>
        <p:spPr>
          <a:xfrm>
            <a:off x="3055689" y="3558273"/>
            <a:ext cx="1035732" cy="10612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cxnSpLocks/>
          </p:cNvCxnSpPr>
          <p:nvPr/>
        </p:nvCxnSpPr>
        <p:spPr>
          <a:xfrm flipH="1">
            <a:off x="2983681" y="4835557"/>
            <a:ext cx="1107740" cy="792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1480185" y="5190062"/>
            <a:ext cx="1661557" cy="79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Discriminator</a:t>
            </a:r>
            <a:endParaRPr lang="zh-TW" altLang="en-US" sz="2000" dirty="0"/>
          </a:p>
        </p:txBody>
      </p:sp>
      <p:sp>
        <p:nvSpPr>
          <p:cNvPr id="26" name="矩形 25"/>
          <p:cNvSpPr/>
          <p:nvPr/>
        </p:nvSpPr>
        <p:spPr>
          <a:xfrm>
            <a:off x="1480185" y="971204"/>
            <a:ext cx="1661557" cy="79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/>
              <a:t>T</a:t>
            </a:r>
            <a:r>
              <a:rPr lang="en-US" altLang="zh-TW" sz="1100" dirty="0"/>
              <a:t>0</a:t>
            </a:r>
            <a:endParaRPr lang="zh-TW" altLang="en-US" sz="2000" dirty="0"/>
          </a:p>
        </p:txBody>
      </p:sp>
      <p:sp>
        <p:nvSpPr>
          <p:cNvPr id="27" name="Google Shape;342;p28"/>
          <p:cNvSpPr txBox="1"/>
          <p:nvPr/>
        </p:nvSpPr>
        <p:spPr>
          <a:xfrm>
            <a:off x="9336360" y="432727"/>
            <a:ext cx="1661558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GAN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733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  <p:bldP spid="21" grpId="0" animBg="1"/>
      <p:bldP spid="22" grpId="0" animBg="1"/>
      <p:bldP spid="25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新增資料夾\messageImage_158315841558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86" y="404664"/>
            <a:ext cx="5189366" cy="271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新增資料夾\messageImage_15831583760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04" y="3501008"/>
            <a:ext cx="5288685" cy="276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42;p28"/>
          <p:cNvSpPr txBox="1"/>
          <p:nvPr/>
        </p:nvSpPr>
        <p:spPr>
          <a:xfrm>
            <a:off x="8474176" y="216478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GAN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3050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"/>
          <p:cNvSpPr txBox="1"/>
          <p:nvPr/>
        </p:nvSpPr>
        <p:spPr>
          <a:xfrm>
            <a:off x="3702561" y="3181259"/>
            <a:ext cx="6332708" cy="155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44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隔日異常漲跌檢測</a:t>
            </a:r>
            <a:endParaRPr sz="44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8"/>
          <p:cNvSpPr txBox="1"/>
          <p:nvPr/>
        </p:nvSpPr>
        <p:spPr>
          <a:xfrm>
            <a:off x="1029698" y="498297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440"/>
              <a:buFont typeface="Arial"/>
              <a:buNone/>
            </a:pPr>
            <a:r>
              <a:rPr lang="zh-TW" sz="444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Autoencoder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20125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2">
                <a:lumMod val="75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A608D48-3F5B-43E2-A5F9-66A70ADE7657}"/>
              </a:ext>
            </a:extLst>
          </p:cNvPr>
          <p:cNvSpPr/>
          <p:nvPr/>
        </p:nvSpPr>
        <p:spPr>
          <a:xfrm>
            <a:off x="2356041" y="0"/>
            <a:ext cx="747991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9744A02-F0F3-4804-896A-4CC9F9EE2690}"/>
              </a:ext>
            </a:extLst>
          </p:cNvPr>
          <p:cNvGrpSpPr/>
          <p:nvPr/>
        </p:nvGrpSpPr>
        <p:grpSpPr>
          <a:xfrm>
            <a:off x="3038717" y="520144"/>
            <a:ext cx="1338410" cy="1272846"/>
            <a:chOff x="746620" y="-216704"/>
            <a:chExt cx="3539613" cy="30676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B663F8-BCF1-484D-853E-9382CC720B34}"/>
                </a:ext>
              </a:extLst>
            </p:cNvPr>
            <p:cNvSpPr/>
            <p:nvPr/>
          </p:nvSpPr>
          <p:spPr>
            <a:xfrm>
              <a:off x="746620" y="-216704"/>
              <a:ext cx="3539613" cy="306766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315C3AF-258E-4368-A95A-B04E0783F9A5}"/>
                </a:ext>
              </a:extLst>
            </p:cNvPr>
            <p:cNvSpPr txBox="1"/>
            <p:nvPr/>
          </p:nvSpPr>
          <p:spPr>
            <a:xfrm>
              <a:off x="1825710" y="1105981"/>
              <a:ext cx="1984800" cy="96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Intro</a:t>
              </a:r>
              <a:endParaRPr lang="zh-TW" altLang="en-US" sz="2000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38BE481-8E4E-4092-9450-588DB9F58170}"/>
              </a:ext>
            </a:extLst>
          </p:cNvPr>
          <p:cNvGrpSpPr/>
          <p:nvPr/>
        </p:nvGrpSpPr>
        <p:grpSpPr>
          <a:xfrm>
            <a:off x="3038717" y="2822572"/>
            <a:ext cx="1338410" cy="1272846"/>
            <a:chOff x="3038717" y="2822572"/>
            <a:chExt cx="1338410" cy="127284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94CA39-9A66-4D57-9043-27409CB3C18E}"/>
                </a:ext>
              </a:extLst>
            </p:cNvPr>
            <p:cNvSpPr/>
            <p:nvPr/>
          </p:nvSpPr>
          <p:spPr>
            <a:xfrm>
              <a:off x="3038717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5A69B53-BE0A-4E64-8E28-0801FE76B794}"/>
                </a:ext>
              </a:extLst>
            </p:cNvPr>
            <p:cNvSpPr txBox="1"/>
            <p:nvPr/>
          </p:nvSpPr>
          <p:spPr>
            <a:xfrm>
              <a:off x="3283406" y="3371385"/>
              <a:ext cx="1050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Model</a:t>
              </a:r>
              <a:endParaRPr lang="zh-TW" altLang="en-US" sz="20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76BBC11-A8A2-45EA-92C2-796FB14EFDD6}"/>
              </a:ext>
            </a:extLst>
          </p:cNvPr>
          <p:cNvGrpSpPr/>
          <p:nvPr/>
        </p:nvGrpSpPr>
        <p:grpSpPr>
          <a:xfrm>
            <a:off x="7599699" y="520144"/>
            <a:ext cx="1338410" cy="1272846"/>
            <a:chOff x="7599699" y="520144"/>
            <a:chExt cx="1338410" cy="12728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A4C550-2B5D-4D99-9E12-3446487DC282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8DBC6A-8B4B-4E0A-B8A3-69C4F4095D50}"/>
                </a:ext>
              </a:extLst>
            </p:cNvPr>
            <p:cNvSpPr txBox="1"/>
            <p:nvPr/>
          </p:nvSpPr>
          <p:spPr>
            <a:xfrm>
              <a:off x="8007728" y="1068957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DB</a:t>
              </a:r>
              <a:endParaRPr lang="zh-TW" altLang="en-US" sz="20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4A72923-BA29-4FBC-841B-8ECCBF7F6683}"/>
              </a:ext>
            </a:extLst>
          </p:cNvPr>
          <p:cNvGrpSpPr/>
          <p:nvPr/>
        </p:nvGrpSpPr>
        <p:grpSpPr>
          <a:xfrm>
            <a:off x="7658185" y="2792577"/>
            <a:ext cx="1338410" cy="1272846"/>
            <a:chOff x="7658185" y="2792577"/>
            <a:chExt cx="1338410" cy="127284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B67D96-6713-4CF1-B053-2926EC208C86}"/>
                </a:ext>
              </a:extLst>
            </p:cNvPr>
            <p:cNvSpPr/>
            <p:nvPr/>
          </p:nvSpPr>
          <p:spPr>
            <a:xfrm>
              <a:off x="7658185" y="2792577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3C5F3F3-5F6A-4D76-81AE-BA3CEDB33062}"/>
                </a:ext>
              </a:extLst>
            </p:cNvPr>
            <p:cNvSpPr txBox="1"/>
            <p:nvPr/>
          </p:nvSpPr>
          <p:spPr>
            <a:xfrm>
              <a:off x="8066214" y="3341390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GUI</a:t>
              </a:r>
              <a:endParaRPr lang="zh-TW" altLang="en-US" sz="20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A03EAD8-E56A-407D-B4FD-AD3EF9917C9C}"/>
              </a:ext>
            </a:extLst>
          </p:cNvPr>
          <p:cNvGrpSpPr/>
          <p:nvPr/>
        </p:nvGrpSpPr>
        <p:grpSpPr>
          <a:xfrm>
            <a:off x="5363440" y="537390"/>
            <a:ext cx="1428351" cy="1272846"/>
            <a:chOff x="5363440" y="537390"/>
            <a:chExt cx="1428351" cy="127284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ABD8BB-3006-4229-A8C7-D742FE87CB29}"/>
                </a:ext>
              </a:extLst>
            </p:cNvPr>
            <p:cNvSpPr/>
            <p:nvPr/>
          </p:nvSpPr>
          <p:spPr>
            <a:xfrm>
              <a:off x="5363440" y="537390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C1AADC2-6CF8-4EEF-9BE9-3AA6514D30BC}"/>
                </a:ext>
              </a:extLst>
            </p:cNvPr>
            <p:cNvSpPr txBox="1"/>
            <p:nvPr/>
          </p:nvSpPr>
          <p:spPr>
            <a:xfrm>
              <a:off x="5651291" y="1068957"/>
              <a:ext cx="114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err="1"/>
                <a:t>Scrapy</a:t>
              </a:r>
              <a:endParaRPr lang="zh-TW" altLang="en-US" sz="20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B66802C-63A5-4084-99F0-ECD381777902}"/>
              </a:ext>
            </a:extLst>
          </p:cNvPr>
          <p:cNvGrpSpPr/>
          <p:nvPr/>
        </p:nvGrpSpPr>
        <p:grpSpPr>
          <a:xfrm>
            <a:off x="5348451" y="1679981"/>
            <a:ext cx="1338410" cy="1272846"/>
            <a:chOff x="5348451" y="1679981"/>
            <a:chExt cx="1338410" cy="12728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F6036A2-68FE-4AD3-974A-1B6E0B3F21E5}"/>
                </a:ext>
              </a:extLst>
            </p:cNvPr>
            <p:cNvSpPr/>
            <p:nvPr/>
          </p:nvSpPr>
          <p:spPr>
            <a:xfrm>
              <a:off x="5348451" y="1679981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162368F-6A09-4C3F-B40F-19A493A6D4F5}"/>
                </a:ext>
              </a:extLst>
            </p:cNvPr>
            <p:cNvSpPr txBox="1"/>
            <p:nvPr/>
          </p:nvSpPr>
          <p:spPr>
            <a:xfrm>
              <a:off x="5543322" y="2277056"/>
              <a:ext cx="11435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sz="1050" dirty="0"/>
                <a:t>Preprocessing</a:t>
              </a:r>
              <a:endParaRPr lang="zh-TW" altLang="en-US" sz="105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7AF0957-4DD8-4170-99DE-EC4D14720D8A}"/>
              </a:ext>
            </a:extLst>
          </p:cNvPr>
          <p:cNvGrpSpPr/>
          <p:nvPr/>
        </p:nvGrpSpPr>
        <p:grpSpPr>
          <a:xfrm>
            <a:off x="5363440" y="2822572"/>
            <a:ext cx="1338410" cy="1272846"/>
            <a:chOff x="5363440" y="2822572"/>
            <a:chExt cx="1338410" cy="12728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DB4693F-B30F-4FDD-9646-3C74FC7DBB49}"/>
                </a:ext>
              </a:extLst>
            </p:cNvPr>
            <p:cNvSpPr/>
            <p:nvPr/>
          </p:nvSpPr>
          <p:spPr>
            <a:xfrm>
              <a:off x="5363440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85DE658-2FF8-4EF2-B908-7061E74BAF51}"/>
                </a:ext>
              </a:extLst>
            </p:cNvPr>
            <p:cNvSpPr txBox="1"/>
            <p:nvPr/>
          </p:nvSpPr>
          <p:spPr>
            <a:xfrm>
              <a:off x="5771469" y="3371385"/>
              <a:ext cx="75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Cloud</a:t>
              </a:r>
            </a:p>
            <a:p>
              <a:r>
                <a:rPr lang="en-US" altLang="zh-TW" sz="1200" dirty="0"/>
                <a:t>Deploy</a:t>
              </a:r>
              <a:endParaRPr lang="zh-TW" altLang="en-US" sz="1200" dirty="0"/>
            </a:p>
            <a:p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81010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1;p28"/>
          <p:cNvSpPr txBox="1"/>
          <p:nvPr/>
        </p:nvSpPr>
        <p:spPr>
          <a:xfrm>
            <a:off x="981350" y="2819604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440"/>
              <a:buFont typeface="Arial"/>
              <a:buNone/>
            </a:pPr>
            <a:r>
              <a:rPr lang="zh-TW" sz="444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Autoencoder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606387" y="908719"/>
            <a:ext cx="1368152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Input</a:t>
            </a:r>
            <a:endParaRPr lang="zh-TW" altLang="en-US" dirty="0"/>
          </a:p>
        </p:txBody>
      </p:sp>
      <p:cxnSp>
        <p:nvCxnSpPr>
          <p:cNvPr id="4" name="直線單箭頭接點 3"/>
          <p:cNvCxnSpPr/>
          <p:nvPr/>
        </p:nvCxnSpPr>
        <p:spPr>
          <a:xfrm>
            <a:off x="9290464" y="1537931"/>
            <a:ext cx="1" cy="666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622478" y="2245290"/>
            <a:ext cx="1368152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Encoder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8622478" y="4293096"/>
            <a:ext cx="1368152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Decoder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9306554" y="3870478"/>
            <a:ext cx="1" cy="422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637650" y="5517232"/>
            <a:ext cx="1368152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Predict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9326129" y="4926765"/>
            <a:ext cx="0" cy="59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606387" y="3212976"/>
            <a:ext cx="1368152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Mid</a:t>
            </a:r>
            <a:r>
              <a:rPr lang="zh-TW" altLang="en-US" dirty="0"/>
              <a:t> </a:t>
            </a:r>
            <a:r>
              <a:rPr lang="en-US" altLang="zh-TW" dirty="0"/>
              <a:t>Layer</a:t>
            </a:r>
            <a:endParaRPr lang="zh-TW" altLang="en-US" dirty="0"/>
          </a:p>
        </p:txBody>
      </p:sp>
      <p:cxnSp>
        <p:nvCxnSpPr>
          <p:cNvPr id="17" name="直線單箭頭接點 16"/>
          <p:cNvCxnSpPr/>
          <p:nvPr/>
        </p:nvCxnSpPr>
        <p:spPr>
          <a:xfrm>
            <a:off x="9306555" y="2819604"/>
            <a:ext cx="1" cy="422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726067" y="908719"/>
            <a:ext cx="1368152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X+Y</a:t>
            </a:r>
            <a:endParaRPr lang="zh-TW" altLang="en-US" dirty="0"/>
          </a:p>
        </p:txBody>
      </p:sp>
      <p:cxnSp>
        <p:nvCxnSpPr>
          <p:cNvPr id="29" name="直線單箭頭接點 28"/>
          <p:cNvCxnSpPr/>
          <p:nvPr/>
        </p:nvCxnSpPr>
        <p:spPr>
          <a:xfrm>
            <a:off x="6410144" y="1537931"/>
            <a:ext cx="1" cy="6669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5742158" y="2245290"/>
            <a:ext cx="1368152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Encoder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5742158" y="4293096"/>
            <a:ext cx="1368152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Decoder</a:t>
            </a:r>
            <a:endParaRPr lang="zh-TW" altLang="en-US" dirty="0"/>
          </a:p>
        </p:txBody>
      </p:sp>
      <p:cxnSp>
        <p:nvCxnSpPr>
          <p:cNvPr id="32" name="直線單箭頭接點 31"/>
          <p:cNvCxnSpPr/>
          <p:nvPr/>
        </p:nvCxnSpPr>
        <p:spPr>
          <a:xfrm>
            <a:off x="6426234" y="3870478"/>
            <a:ext cx="1" cy="422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5757330" y="5517232"/>
            <a:ext cx="1368152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Predict</a:t>
            </a:r>
            <a:endParaRPr lang="zh-TW" altLang="en-US" dirty="0"/>
          </a:p>
        </p:txBody>
      </p:sp>
      <p:cxnSp>
        <p:nvCxnSpPr>
          <p:cNvPr id="34" name="直線單箭頭接點 33"/>
          <p:cNvCxnSpPr/>
          <p:nvPr/>
        </p:nvCxnSpPr>
        <p:spPr>
          <a:xfrm>
            <a:off x="6445809" y="4926765"/>
            <a:ext cx="0" cy="5904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726067" y="3212976"/>
            <a:ext cx="1368152" cy="576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Mid</a:t>
            </a:r>
            <a:r>
              <a:rPr lang="zh-TW" altLang="en-US" dirty="0"/>
              <a:t> </a:t>
            </a:r>
            <a:r>
              <a:rPr lang="en-US" altLang="zh-TW" dirty="0"/>
              <a:t>Layer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>
            <a:off x="6426235" y="2819604"/>
            <a:ext cx="1" cy="422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925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13" grpId="0" animBg="1"/>
      <p:bldP spid="28" grpId="0" animBg="1"/>
      <p:bldP spid="30" grpId="0" animBg="1"/>
      <p:bldP spid="31" grpId="0" animBg="1"/>
      <p:bldP spid="33" grpId="0" animBg="1"/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新增資料夾\messageImage_15831584932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601198"/>
            <a:ext cx="7319361" cy="3782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41;p28"/>
          <p:cNvSpPr txBox="1"/>
          <p:nvPr/>
        </p:nvSpPr>
        <p:spPr>
          <a:xfrm>
            <a:off x="601158" y="278062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440"/>
              <a:buFont typeface="Arial"/>
              <a:buNone/>
            </a:pPr>
            <a:r>
              <a:rPr lang="zh-TW" sz="444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Autoencoder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93736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41;p28"/>
          <p:cNvSpPr txBox="1"/>
          <p:nvPr/>
        </p:nvSpPr>
        <p:spPr>
          <a:xfrm>
            <a:off x="661449" y="292950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440"/>
              <a:buFont typeface="Arial"/>
              <a:buNone/>
            </a:pPr>
            <a:r>
              <a:rPr lang="zh-TW" sz="444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Autoencoder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pic>
        <p:nvPicPr>
          <p:cNvPr id="3074" name="Picture 2" descr="C:\新增資料夾\messageImage_1583158562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1622442"/>
            <a:ext cx="8012920" cy="41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7973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/>
        </p:nvGraphicFramePr>
        <p:xfrm>
          <a:off x="661182" y="713987"/>
          <a:ext cx="10846191" cy="5729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04547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/>
        </p:nvGraphicFramePr>
        <p:xfrm>
          <a:off x="3016328" y="564492"/>
          <a:ext cx="6159343" cy="5729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5291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庫圖表 3"/>
          <p:cNvGraphicFramePr/>
          <p:nvPr/>
        </p:nvGraphicFramePr>
        <p:xfrm>
          <a:off x="661182" y="713987"/>
          <a:ext cx="10846191" cy="5729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70485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/>
          <p:nvPr/>
        </p:nvSpPr>
        <p:spPr>
          <a:xfrm>
            <a:off x="5019471" y="2830963"/>
            <a:ext cx="6332708" cy="155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股價即時漲跌判斷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隔日高低點及開收盤漲跌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654271" y="2830963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股價漲跌預測</a:t>
            </a:r>
            <a:endParaRPr sz="480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74881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/>
          <p:nvPr/>
        </p:nvSpPr>
        <p:spPr>
          <a:xfrm>
            <a:off x="4990288" y="3018555"/>
            <a:ext cx="6332708" cy="155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0" y="3018555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en-US" alt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Dense </a:t>
            </a: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Model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5D8860D4-CD68-4A71-B7C9-975FD0F79A69}"/>
              </a:ext>
            </a:extLst>
          </p:cNvPr>
          <p:cNvGraphicFramePr>
            <a:graphicFrameLocks noGrp="1"/>
          </p:cNvGraphicFramePr>
          <p:nvPr/>
        </p:nvGraphicFramePr>
        <p:xfrm>
          <a:off x="4092825" y="917476"/>
          <a:ext cx="7408983" cy="539822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42296">
                  <a:extLst>
                    <a:ext uri="{9D8B030D-6E8A-4147-A177-3AD203B41FA5}">
                      <a16:colId xmlns:a16="http://schemas.microsoft.com/office/drawing/2014/main" val="1685309115"/>
                    </a:ext>
                  </a:extLst>
                </a:gridCol>
                <a:gridCol w="2038663">
                  <a:extLst>
                    <a:ext uri="{9D8B030D-6E8A-4147-A177-3AD203B41FA5}">
                      <a16:colId xmlns:a16="http://schemas.microsoft.com/office/drawing/2014/main" val="3147656275"/>
                    </a:ext>
                  </a:extLst>
                </a:gridCol>
                <a:gridCol w="2028024">
                  <a:extLst>
                    <a:ext uri="{9D8B030D-6E8A-4147-A177-3AD203B41FA5}">
                      <a16:colId xmlns:a16="http://schemas.microsoft.com/office/drawing/2014/main" val="2635709067"/>
                    </a:ext>
                  </a:extLst>
                </a:gridCol>
              </a:tblGrid>
              <a:tr h="852422">
                <a:tc>
                  <a:txBody>
                    <a:bodyPr/>
                    <a:lstStyle/>
                    <a:p>
                      <a:pPr algn="ctr"/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Predicted acc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loss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9427941"/>
                  </a:ext>
                </a:extLst>
              </a:tr>
              <a:tr h="888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Dense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categorical_crossentropy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0.0881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14.6982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7237562"/>
                  </a:ext>
                </a:extLst>
              </a:tr>
              <a:tr h="8882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ResDense</a:t>
                      </a:r>
                      <a:endParaRPr lang="en-US" altLang="zh-TW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categorical_crossentropy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0.3368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1.7801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7789868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ResDense</a:t>
                      </a:r>
                      <a:endParaRPr lang="en-US" altLang="zh-TW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FocalLoss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0.3681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0.0941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031082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ResDense</a:t>
                      </a:r>
                      <a:endParaRPr lang="en-US" altLang="zh-TW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Gaussion</a:t>
                      </a:r>
                      <a:r>
                        <a:rPr lang="en-US" altLang="zh-TW" dirty="0"/>
                        <a:t>-Loss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0.2801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4.9184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ResDense</a:t>
                      </a:r>
                      <a:endParaRPr lang="en-US" altLang="zh-TW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MultiLoss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baseline="0" dirty="0">
                          <a:solidFill>
                            <a:srgbClr val="FF0000"/>
                          </a:solidFill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0.4001</a:t>
                      </a:r>
                      <a:endParaRPr lang="zh-TW" altLang="en-US" b="1" baseline="0" dirty="0">
                        <a:solidFill>
                          <a:srgbClr val="FF0000"/>
                        </a:solidFill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0.0911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9773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/>
          <p:nvPr/>
        </p:nvSpPr>
        <p:spPr>
          <a:xfrm>
            <a:off x="4990288" y="3018555"/>
            <a:ext cx="6332708" cy="155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0" y="3018555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en-US" alt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LSTM </a:t>
            </a: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Model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5D8860D4-CD68-4A71-B7C9-975FD0F79A69}"/>
              </a:ext>
            </a:extLst>
          </p:cNvPr>
          <p:cNvGraphicFramePr>
            <a:graphicFrameLocks noGrp="1"/>
          </p:cNvGraphicFramePr>
          <p:nvPr/>
        </p:nvGraphicFramePr>
        <p:xfrm>
          <a:off x="4092825" y="272685"/>
          <a:ext cx="7408983" cy="62864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42296">
                  <a:extLst>
                    <a:ext uri="{9D8B030D-6E8A-4147-A177-3AD203B41FA5}">
                      <a16:colId xmlns:a16="http://schemas.microsoft.com/office/drawing/2014/main" val="1685309115"/>
                    </a:ext>
                  </a:extLst>
                </a:gridCol>
                <a:gridCol w="2038663">
                  <a:extLst>
                    <a:ext uri="{9D8B030D-6E8A-4147-A177-3AD203B41FA5}">
                      <a16:colId xmlns:a16="http://schemas.microsoft.com/office/drawing/2014/main" val="3147656275"/>
                    </a:ext>
                  </a:extLst>
                </a:gridCol>
                <a:gridCol w="2028024">
                  <a:extLst>
                    <a:ext uri="{9D8B030D-6E8A-4147-A177-3AD203B41FA5}">
                      <a16:colId xmlns:a16="http://schemas.microsoft.com/office/drawing/2014/main" val="2635709067"/>
                    </a:ext>
                  </a:extLst>
                </a:gridCol>
              </a:tblGrid>
              <a:tr h="852422">
                <a:tc>
                  <a:txBody>
                    <a:bodyPr/>
                    <a:lstStyle/>
                    <a:p>
                      <a:pPr algn="ctr"/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Predicted acc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loss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9427941"/>
                  </a:ext>
                </a:extLst>
              </a:tr>
              <a:tr h="888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LSTM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categorical_crossentropy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0.2812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2.4773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7237562"/>
                  </a:ext>
                </a:extLst>
              </a:tr>
              <a:tr h="88820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Bi-LSTM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categorical_crossentropy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0.3340</a:t>
                      </a:r>
                      <a:endParaRPr lang="zh-TW" altLang="en-US" b="1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1.9184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8729263"/>
                  </a:ext>
                </a:extLst>
              </a:tr>
              <a:tr h="8882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Res-LSTM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dirty="0" err="1"/>
                        <a:t>Gaussion</a:t>
                      </a:r>
                      <a:r>
                        <a:rPr lang="en-US" altLang="zh-TW" dirty="0"/>
                        <a:t>-Loss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0.1452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結果未記錄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7789868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Res-Bi-LSTM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categorical_crossentropy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baseline="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0.3340</a:t>
                      </a:r>
                      <a:endParaRPr lang="zh-TW" altLang="en-US" b="1" baseline="0" dirty="0">
                        <a:solidFill>
                          <a:schemeClr val="tx1"/>
                        </a:solidFill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1.9183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031082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Res-LSTM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FocalLoss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結果未記錄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結果未記錄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Res-Bi-LSTM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FocalLoss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結果未記錄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結果未記錄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0201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/>
          <p:nvPr/>
        </p:nvSpPr>
        <p:spPr>
          <a:xfrm>
            <a:off x="4990288" y="3018555"/>
            <a:ext cx="6332708" cy="155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-371789" y="3012556"/>
            <a:ext cx="4811476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en-US" altLang="zh-TW" sz="36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Conv_1D </a:t>
            </a:r>
            <a:r>
              <a:rPr lang="zh-TW" sz="36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Model</a:t>
            </a:r>
            <a:endParaRPr sz="1200"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5D8860D4-CD68-4A71-B7C9-975FD0F79A69}"/>
              </a:ext>
            </a:extLst>
          </p:cNvPr>
          <p:cNvGraphicFramePr>
            <a:graphicFrameLocks noGrp="1"/>
          </p:cNvGraphicFramePr>
          <p:nvPr/>
        </p:nvGraphicFramePr>
        <p:xfrm>
          <a:off x="4092825" y="272685"/>
          <a:ext cx="7408983" cy="622445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42296">
                  <a:extLst>
                    <a:ext uri="{9D8B030D-6E8A-4147-A177-3AD203B41FA5}">
                      <a16:colId xmlns:a16="http://schemas.microsoft.com/office/drawing/2014/main" val="1685309115"/>
                    </a:ext>
                  </a:extLst>
                </a:gridCol>
                <a:gridCol w="2038663">
                  <a:extLst>
                    <a:ext uri="{9D8B030D-6E8A-4147-A177-3AD203B41FA5}">
                      <a16:colId xmlns:a16="http://schemas.microsoft.com/office/drawing/2014/main" val="3147656275"/>
                    </a:ext>
                  </a:extLst>
                </a:gridCol>
                <a:gridCol w="2028024">
                  <a:extLst>
                    <a:ext uri="{9D8B030D-6E8A-4147-A177-3AD203B41FA5}">
                      <a16:colId xmlns:a16="http://schemas.microsoft.com/office/drawing/2014/main" val="2635709067"/>
                    </a:ext>
                  </a:extLst>
                </a:gridCol>
              </a:tblGrid>
              <a:tr h="852422">
                <a:tc>
                  <a:txBody>
                    <a:bodyPr/>
                    <a:lstStyle/>
                    <a:p>
                      <a:pPr algn="ctr"/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Predicted acc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loss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9427941"/>
                  </a:ext>
                </a:extLst>
              </a:tr>
              <a:tr h="888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Conv_1D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categorical_crossentropy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0.2236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3.6175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77237562"/>
                  </a:ext>
                </a:extLst>
              </a:tr>
              <a:tr h="88820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Res_Conv_1D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categorical_crossentropy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結果未記錄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結果未記錄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8729263"/>
                  </a:ext>
                </a:extLst>
              </a:tr>
              <a:tr h="88820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Res_Conv_1D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categorical_crossentropy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結果未記錄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結果未記錄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7789868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Res_Conv_1D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dirty="0" err="1"/>
                        <a:t>Gaussion</a:t>
                      </a:r>
                      <a:r>
                        <a:rPr lang="en-US" altLang="zh-TW" dirty="0"/>
                        <a:t>-Loss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結果未記錄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結果未記錄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031082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Res_Conv_1D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FocalLoss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baseline="0" dirty="0">
                          <a:solidFill>
                            <a:srgbClr val="FF0000"/>
                          </a:solidFill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0.4471</a:t>
                      </a:r>
                      <a:endParaRPr lang="zh-TW" altLang="en-US" b="1" baseline="0" dirty="0">
                        <a:solidFill>
                          <a:srgbClr val="FF0000"/>
                        </a:solidFill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0.0861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XGB_Cls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baseline="0" dirty="0">
                          <a:solidFill>
                            <a:srgbClr val="FF0000"/>
                          </a:solidFill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0.4733</a:t>
                      </a:r>
                      <a:endParaRPr lang="zh-TW" altLang="en-US" b="1" baseline="0" dirty="0">
                        <a:solidFill>
                          <a:srgbClr val="FF0000"/>
                        </a:solidFill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1.6983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364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35;p4">
            <a:extLst>
              <a:ext uri="{FF2B5EF4-FFF2-40B4-BE49-F238E27FC236}">
                <a16:creationId xmlns:a16="http://schemas.microsoft.com/office/drawing/2014/main" id="{ADC382E6-809B-4541-A4C7-61A85C4150A4}"/>
              </a:ext>
            </a:extLst>
          </p:cNvPr>
          <p:cNvSpPr txBox="1"/>
          <p:nvPr/>
        </p:nvSpPr>
        <p:spPr>
          <a:xfrm>
            <a:off x="4245809" y="1815906"/>
            <a:ext cx="3139126" cy="256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8000"/>
              <a:buFont typeface="Arial"/>
              <a:buNone/>
            </a:pPr>
            <a:r>
              <a:rPr lang="zh-TW" sz="8000" dirty="0">
                <a:solidFill>
                  <a:srgbClr val="FFF2CC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動機</a:t>
            </a:r>
            <a:r>
              <a:rPr lang="zh-TW" sz="8000" dirty="0">
                <a:solidFill>
                  <a:schemeClr val="accent4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Why</a:t>
            </a:r>
            <a:endParaRPr sz="8000" dirty="0">
              <a:solidFill>
                <a:schemeClr val="accent4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C191AAB-9775-4C97-9482-2DB04F8E9AD3}"/>
              </a:ext>
            </a:extLst>
          </p:cNvPr>
          <p:cNvSpPr txBox="1"/>
          <p:nvPr/>
        </p:nvSpPr>
        <p:spPr>
          <a:xfrm>
            <a:off x="8102808" y="485392"/>
            <a:ext cx="2691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報告人</a:t>
            </a:r>
            <a:r>
              <a:rPr lang="en-US" altLang="zh-TW" sz="24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:</a:t>
            </a:r>
            <a:endParaRPr lang="zh-TW" altLang="en-US" sz="2400" dirty="0">
              <a:solidFill>
                <a:schemeClr val="bg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grpSp>
        <p:nvGrpSpPr>
          <p:cNvPr id="9" name="Google Shape;101;p2">
            <a:extLst>
              <a:ext uri="{FF2B5EF4-FFF2-40B4-BE49-F238E27FC236}">
                <a16:creationId xmlns:a16="http://schemas.microsoft.com/office/drawing/2014/main" id="{97F7D82A-1C8A-4553-B084-EEA3F3F70CD9}"/>
              </a:ext>
            </a:extLst>
          </p:cNvPr>
          <p:cNvGrpSpPr/>
          <p:nvPr/>
        </p:nvGrpSpPr>
        <p:grpSpPr>
          <a:xfrm>
            <a:off x="10558768" y="62802"/>
            <a:ext cx="1042527" cy="1384274"/>
            <a:chOff x="2782111" y="1523189"/>
            <a:chExt cx="1042527" cy="1384274"/>
          </a:xfrm>
        </p:grpSpPr>
        <p:sp>
          <p:nvSpPr>
            <p:cNvPr id="10" name="Google Shape;102;p2">
              <a:extLst>
                <a:ext uri="{FF2B5EF4-FFF2-40B4-BE49-F238E27FC236}">
                  <a16:creationId xmlns:a16="http://schemas.microsoft.com/office/drawing/2014/main" id="{736189DE-BBB6-4914-B9B1-880AC2EAA748}"/>
                </a:ext>
              </a:extLst>
            </p:cNvPr>
            <p:cNvSpPr txBox="1"/>
            <p:nvPr/>
          </p:nvSpPr>
          <p:spPr>
            <a:xfrm>
              <a:off x="2845773" y="1523189"/>
              <a:ext cx="9152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陳柏安</a:t>
              </a:r>
              <a:endParaRPr/>
            </a:p>
          </p:txBody>
        </p:sp>
        <p:pic>
          <p:nvPicPr>
            <p:cNvPr id="11" name="Google Shape;103;p2">
              <a:extLst>
                <a:ext uri="{FF2B5EF4-FFF2-40B4-BE49-F238E27FC236}">
                  <a16:creationId xmlns:a16="http://schemas.microsoft.com/office/drawing/2014/main" id="{93BEACC4-129E-4F62-8FA4-21D045DF2E5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42846" t="33901" r="27313" b="17446"/>
            <a:stretch/>
          </p:blipFill>
          <p:spPr>
            <a:xfrm>
              <a:off x="2782111" y="1951349"/>
              <a:ext cx="1042527" cy="9561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4B5AA2E3-31EB-4541-8420-12759AFB2C21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077F9E2F-4A7C-4D41-9261-4050DDF49D0F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C6DF7CE-4593-4A53-8DAA-E0289DFAB9A9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77E9751B-311A-4FE1-B85C-173B343686CD}"/>
                </a:ext>
              </a:extLst>
            </p:cNvPr>
            <p:cNvSpPr txBox="1"/>
            <p:nvPr/>
          </p:nvSpPr>
          <p:spPr>
            <a:xfrm>
              <a:off x="7689097" y="969121"/>
              <a:ext cx="1141202" cy="4957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30000" dirty="0">
                  <a:noFill/>
                </a:rPr>
                <a:t>Intro</a:t>
              </a:r>
              <a:endParaRPr lang="zh-TW" altLang="en-US" sz="30000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4210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3"/>
          <p:cNvSpPr txBox="1"/>
          <p:nvPr/>
        </p:nvSpPr>
        <p:spPr>
          <a:xfrm>
            <a:off x="4990288" y="3018555"/>
            <a:ext cx="6332708" cy="1553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0" y="3018555"/>
            <a:ext cx="4212236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en-US" alt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Best </a:t>
            </a: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Model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aphicFrame>
        <p:nvGraphicFramePr>
          <p:cNvPr id="7" name="表格 5">
            <a:extLst>
              <a:ext uri="{FF2B5EF4-FFF2-40B4-BE49-F238E27FC236}">
                <a16:creationId xmlns:a16="http://schemas.microsoft.com/office/drawing/2014/main" id="{5D8860D4-CD68-4A71-B7C9-975FD0F79A69}"/>
              </a:ext>
            </a:extLst>
          </p:cNvPr>
          <p:cNvGraphicFramePr>
            <a:graphicFrameLocks noGrp="1"/>
          </p:cNvGraphicFramePr>
          <p:nvPr/>
        </p:nvGraphicFramePr>
        <p:xfrm>
          <a:off x="4101214" y="1791046"/>
          <a:ext cx="7408983" cy="35336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42296">
                  <a:extLst>
                    <a:ext uri="{9D8B030D-6E8A-4147-A177-3AD203B41FA5}">
                      <a16:colId xmlns:a16="http://schemas.microsoft.com/office/drawing/2014/main" val="1685309115"/>
                    </a:ext>
                  </a:extLst>
                </a:gridCol>
                <a:gridCol w="2038663">
                  <a:extLst>
                    <a:ext uri="{9D8B030D-6E8A-4147-A177-3AD203B41FA5}">
                      <a16:colId xmlns:a16="http://schemas.microsoft.com/office/drawing/2014/main" val="3147656275"/>
                    </a:ext>
                  </a:extLst>
                </a:gridCol>
                <a:gridCol w="2028024">
                  <a:extLst>
                    <a:ext uri="{9D8B030D-6E8A-4147-A177-3AD203B41FA5}">
                      <a16:colId xmlns:a16="http://schemas.microsoft.com/office/drawing/2014/main" val="2635709067"/>
                    </a:ext>
                  </a:extLst>
                </a:gridCol>
              </a:tblGrid>
              <a:tr h="852422">
                <a:tc>
                  <a:txBody>
                    <a:bodyPr/>
                    <a:lstStyle/>
                    <a:p>
                      <a:pPr algn="ctr"/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Predicted acc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loss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9427941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ResDense</a:t>
                      </a:r>
                      <a:endParaRPr lang="en-US" altLang="zh-TW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/>
                        <a:t>MultiLoss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baseline="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0.4001</a:t>
                      </a:r>
                      <a:endParaRPr lang="zh-TW" altLang="en-US" b="1" baseline="0" dirty="0">
                        <a:solidFill>
                          <a:schemeClr val="tx1"/>
                        </a:solidFill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0.0911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031082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Res_Conv_1D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Self-Attention</a:t>
                      </a:r>
                      <a:br>
                        <a:rPr lang="en-US" altLang="zh-TW" baseline="0" dirty="0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</a:b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FocalLoss</a:t>
                      </a:r>
                      <a:endParaRPr lang="zh-TW" altLang="en-US" baseline="0" dirty="0">
                        <a:latin typeface="Century Gothic" panose="020B0502020202020204" pitchFamily="34" charset="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baseline="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0.4471</a:t>
                      </a:r>
                      <a:endParaRPr lang="zh-TW" altLang="en-US" b="1" baseline="0" dirty="0">
                        <a:solidFill>
                          <a:schemeClr val="tx1"/>
                        </a:solidFill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0.0861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524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 err="1">
                          <a:latin typeface="Century Gothic" panose="020B0502020202020204" pitchFamily="34" charset="0"/>
                          <a:ea typeface="微軟正黑體" panose="020B0604030504040204" pitchFamily="34" charset="-120"/>
                        </a:rPr>
                        <a:t>XGB_Cls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baseline="0" dirty="0">
                          <a:solidFill>
                            <a:schemeClr val="tx1"/>
                          </a:solidFill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0.4733</a:t>
                      </a:r>
                      <a:endParaRPr lang="zh-TW" altLang="en-US" b="1" baseline="0" dirty="0">
                        <a:solidFill>
                          <a:schemeClr val="tx1"/>
                        </a:solidFill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aseline="0" dirty="0">
                          <a:latin typeface="SimSun" panose="02010600030101010101" pitchFamily="2" charset="-122"/>
                          <a:ea typeface="微軟正黑體" panose="020B0604030504040204" pitchFamily="34" charset="-120"/>
                        </a:rPr>
                        <a:t>1.6983</a:t>
                      </a:r>
                      <a:endParaRPr lang="zh-TW" altLang="en-US" baseline="0" dirty="0">
                        <a:latin typeface="SimSun" panose="02010600030101010101" pitchFamily="2" charset="-122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191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6"/>
          <p:cNvSpPr txBox="1"/>
          <p:nvPr/>
        </p:nvSpPr>
        <p:spPr>
          <a:xfrm>
            <a:off x="3217870" y="2252166"/>
            <a:ext cx="5756259" cy="250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Arial"/>
              <a:buNone/>
            </a:pPr>
            <a:r>
              <a:rPr lang="zh-TW" sz="6000" dirty="0">
                <a:solidFill>
                  <a:schemeClr val="accent2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第三步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6000"/>
              <a:buFont typeface="Arial"/>
              <a:buNone/>
            </a:pPr>
            <a:r>
              <a:rPr lang="zh-TW" altLang="en-US" sz="60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限價委託簿</a:t>
            </a:r>
            <a:endParaRPr sz="60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82C846D-294C-40BF-9953-5B98E54910D1}"/>
              </a:ext>
            </a:extLst>
          </p:cNvPr>
          <p:cNvSpPr txBox="1"/>
          <p:nvPr/>
        </p:nvSpPr>
        <p:spPr>
          <a:xfrm>
            <a:off x="8102808" y="485392"/>
            <a:ext cx="2691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報告人</a:t>
            </a:r>
            <a:r>
              <a:rPr lang="en-US" altLang="zh-TW" sz="24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:</a:t>
            </a:r>
            <a:endParaRPr lang="zh-TW" altLang="en-US" sz="2400" dirty="0">
              <a:solidFill>
                <a:schemeClr val="bg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grpSp>
        <p:nvGrpSpPr>
          <p:cNvPr id="4" name="Google Shape;109;p2">
            <a:extLst>
              <a:ext uri="{FF2B5EF4-FFF2-40B4-BE49-F238E27FC236}">
                <a16:creationId xmlns:a16="http://schemas.microsoft.com/office/drawing/2014/main" id="{54696AD4-08BE-4518-A0C5-B467BD5F854B}"/>
              </a:ext>
            </a:extLst>
          </p:cNvPr>
          <p:cNvGrpSpPr/>
          <p:nvPr/>
        </p:nvGrpSpPr>
        <p:grpSpPr>
          <a:xfrm>
            <a:off x="10670729" y="50810"/>
            <a:ext cx="956212" cy="1330828"/>
            <a:chOff x="3238500" y="4955672"/>
            <a:chExt cx="956212" cy="1330828"/>
          </a:xfrm>
        </p:grpSpPr>
        <p:sp>
          <p:nvSpPr>
            <p:cNvPr id="5" name="Google Shape;110;p2">
              <a:extLst>
                <a:ext uri="{FF2B5EF4-FFF2-40B4-BE49-F238E27FC236}">
                  <a16:creationId xmlns:a16="http://schemas.microsoft.com/office/drawing/2014/main" id="{17EF61E7-B39C-400C-ACD6-1E5FC19D2CB5}"/>
                </a:ext>
              </a:extLst>
            </p:cNvPr>
            <p:cNvSpPr txBox="1"/>
            <p:nvPr/>
          </p:nvSpPr>
          <p:spPr>
            <a:xfrm>
              <a:off x="3279412" y="4955672"/>
              <a:ext cx="9153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洪子惟</a:t>
              </a:r>
              <a:endParaRPr/>
            </a:p>
          </p:txBody>
        </p:sp>
        <p:pic>
          <p:nvPicPr>
            <p:cNvPr id="6" name="Google Shape;111;p2" descr="一張含有 狗, 室內, 尋找, 動物 的圖片&#10;&#10;自動產生的描述">
              <a:extLst>
                <a:ext uri="{FF2B5EF4-FFF2-40B4-BE49-F238E27FC236}">
                  <a16:creationId xmlns:a16="http://schemas.microsoft.com/office/drawing/2014/main" id="{D2609FA5-12F9-40AF-A13B-360C0FAA6DC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38500" y="5330386"/>
              <a:ext cx="956114" cy="95611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40"/>
          <p:cNvSpPr txBox="1"/>
          <p:nvPr/>
        </p:nvSpPr>
        <p:spPr>
          <a:xfrm>
            <a:off x="1672793" y="1643130"/>
            <a:ext cx="7963576" cy="2235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利用強化學習來判斷當日當沖買賣點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40"/>
          <p:cNvSpPr txBox="1"/>
          <p:nvPr/>
        </p:nvSpPr>
        <p:spPr>
          <a:xfrm>
            <a:off x="1672793" y="649023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Double DQN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55" name="Google Shape;1055;p40"/>
          <p:cNvGrpSpPr/>
          <p:nvPr/>
        </p:nvGrpSpPr>
        <p:grpSpPr>
          <a:xfrm>
            <a:off x="2199561" y="2493976"/>
            <a:ext cx="7792878" cy="4179441"/>
            <a:chOff x="3012724" y="3108573"/>
            <a:chExt cx="6166552" cy="3307217"/>
          </a:xfrm>
        </p:grpSpPr>
        <p:pic>
          <p:nvPicPr>
            <p:cNvPr id="1056" name="Google Shape;1056;p4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012724" y="3108573"/>
              <a:ext cx="6166552" cy="33072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7" name="Google Shape;1057;p40"/>
            <p:cNvSpPr txBox="1"/>
            <p:nvPr/>
          </p:nvSpPr>
          <p:spPr>
            <a:xfrm>
              <a:off x="7789739" y="4023716"/>
              <a:ext cx="957946" cy="560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0">
                  <a:solidFill>
                    <a:srgbClr val="C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股市</a:t>
              </a:r>
              <a:endParaRPr/>
            </a:p>
          </p:txBody>
        </p:sp>
        <p:sp>
          <p:nvSpPr>
            <p:cNvPr id="1058" name="Google Shape;1058;p40"/>
            <p:cNvSpPr txBox="1"/>
            <p:nvPr/>
          </p:nvSpPr>
          <p:spPr>
            <a:xfrm>
              <a:off x="4187513" y="5883817"/>
              <a:ext cx="1363855" cy="3652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dirty="0">
                  <a:solidFill>
                    <a:srgbClr val="C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限價委託</a:t>
              </a:r>
              <a:r>
                <a:rPr lang="zh-TW" altLang="en-US" sz="2400" dirty="0">
                  <a:solidFill>
                    <a:srgbClr val="C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簿</a:t>
              </a:r>
              <a:endParaRPr dirty="0"/>
            </a:p>
          </p:txBody>
        </p:sp>
        <p:sp>
          <p:nvSpPr>
            <p:cNvPr id="1059" name="Google Shape;1059;p40"/>
            <p:cNvSpPr txBox="1"/>
            <p:nvPr/>
          </p:nvSpPr>
          <p:spPr>
            <a:xfrm>
              <a:off x="5265254" y="3190488"/>
              <a:ext cx="1120309" cy="365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C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實際報酬</a:t>
              </a:r>
              <a:endParaRPr/>
            </a:p>
          </p:txBody>
        </p:sp>
        <p:sp>
          <p:nvSpPr>
            <p:cNvPr id="1060" name="Google Shape;1060;p40"/>
            <p:cNvSpPr txBox="1"/>
            <p:nvPr/>
          </p:nvSpPr>
          <p:spPr>
            <a:xfrm>
              <a:off x="6409178" y="4189751"/>
              <a:ext cx="734695" cy="3653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>
                  <a:solidFill>
                    <a:srgbClr val="C00000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買/賣</a:t>
              </a: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87"/>
          <p:cNvSpPr txBox="1"/>
          <p:nvPr/>
        </p:nvSpPr>
        <p:spPr>
          <a:xfrm>
            <a:off x="1672793" y="649023"/>
            <a:ext cx="724635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Double DQN (Training)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66" name="Google Shape;1066;p87"/>
          <p:cNvPicPr preferRelativeResize="0"/>
          <p:nvPr/>
        </p:nvPicPr>
        <p:blipFill rotWithShape="1">
          <a:blip r:embed="rId3">
            <a:alphaModFix/>
          </a:blip>
          <a:srcRect b="10553"/>
          <a:stretch/>
        </p:blipFill>
        <p:spPr>
          <a:xfrm>
            <a:off x="2236886" y="1844975"/>
            <a:ext cx="7718227" cy="4602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87"/>
          <p:cNvPicPr preferRelativeResize="0"/>
          <p:nvPr/>
        </p:nvPicPr>
        <p:blipFill rotWithShape="1">
          <a:blip r:embed="rId4">
            <a:alphaModFix/>
          </a:blip>
          <a:srcRect b="10553"/>
          <a:stretch/>
        </p:blipFill>
        <p:spPr>
          <a:xfrm>
            <a:off x="2236885" y="1844974"/>
            <a:ext cx="7718226" cy="460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87"/>
          <p:cNvSpPr txBox="1"/>
          <p:nvPr/>
        </p:nvSpPr>
        <p:spPr>
          <a:xfrm>
            <a:off x="4349889" y="1904933"/>
            <a:ext cx="34922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2303聯電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9" name="Google Shape;1069;p87"/>
          <p:cNvSpPr txBox="1"/>
          <p:nvPr/>
        </p:nvSpPr>
        <p:spPr>
          <a:xfrm>
            <a:off x="8464546" y="1981877"/>
            <a:ext cx="13997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1/31 – 2/19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88"/>
          <p:cNvSpPr txBox="1"/>
          <p:nvPr/>
        </p:nvSpPr>
        <p:spPr>
          <a:xfrm>
            <a:off x="1672793" y="649023"/>
            <a:ext cx="8715391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Double DQN (Training)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75" name="Google Shape;1075;p88"/>
          <p:cNvPicPr preferRelativeResize="0"/>
          <p:nvPr/>
        </p:nvPicPr>
        <p:blipFill rotWithShape="1">
          <a:blip r:embed="rId3">
            <a:alphaModFix/>
          </a:blip>
          <a:srcRect b="10553"/>
          <a:stretch/>
        </p:blipFill>
        <p:spPr>
          <a:xfrm>
            <a:off x="2236886" y="1844975"/>
            <a:ext cx="7718227" cy="4602467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88"/>
          <p:cNvSpPr txBox="1"/>
          <p:nvPr/>
        </p:nvSpPr>
        <p:spPr>
          <a:xfrm>
            <a:off x="4349889" y="1904933"/>
            <a:ext cx="34922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2344華邦電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7" name="Google Shape;1077;p88"/>
          <p:cNvSpPr txBox="1"/>
          <p:nvPr/>
        </p:nvSpPr>
        <p:spPr>
          <a:xfrm>
            <a:off x="8464546" y="1981877"/>
            <a:ext cx="13997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1/31 – 2/19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89"/>
          <p:cNvPicPr preferRelativeResize="0"/>
          <p:nvPr/>
        </p:nvPicPr>
        <p:blipFill rotWithShape="1">
          <a:blip r:embed="rId3">
            <a:alphaModFix/>
          </a:blip>
          <a:srcRect t="10828" b="5552"/>
          <a:stretch/>
        </p:blipFill>
        <p:spPr>
          <a:xfrm>
            <a:off x="2236875" y="2011250"/>
            <a:ext cx="7718225" cy="43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89"/>
          <p:cNvSpPr txBox="1"/>
          <p:nvPr/>
        </p:nvSpPr>
        <p:spPr>
          <a:xfrm>
            <a:off x="1672793" y="649023"/>
            <a:ext cx="726134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Double DQN (Testing)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4" name="Google Shape;1084;p89"/>
          <p:cNvSpPr txBox="1"/>
          <p:nvPr/>
        </p:nvSpPr>
        <p:spPr>
          <a:xfrm>
            <a:off x="6462892" y="5202770"/>
            <a:ext cx="34922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2303聯電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g7044e693b1_0_5"/>
          <p:cNvPicPr preferRelativeResize="0"/>
          <p:nvPr/>
        </p:nvPicPr>
        <p:blipFill rotWithShape="1">
          <a:blip r:embed="rId3">
            <a:alphaModFix/>
          </a:blip>
          <a:srcRect t="10265" b="5595"/>
          <a:stretch/>
        </p:blipFill>
        <p:spPr>
          <a:xfrm>
            <a:off x="2236875" y="1982825"/>
            <a:ext cx="7718225" cy="432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g7044e693b1_0_5"/>
          <p:cNvSpPr txBox="1"/>
          <p:nvPr/>
        </p:nvSpPr>
        <p:spPr>
          <a:xfrm>
            <a:off x="1672793" y="649023"/>
            <a:ext cx="7261200" cy="11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Double DQN (Testing)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91" name="Google Shape;1091;g7044e693b1_0_5"/>
          <p:cNvSpPr txBox="1"/>
          <p:nvPr/>
        </p:nvSpPr>
        <p:spPr>
          <a:xfrm>
            <a:off x="6462892" y="5202770"/>
            <a:ext cx="3492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2344華邦電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973339-B160-44DD-B408-AFA1A75DAD55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D7D7AA3C-57F6-48BB-BE72-895584F6CCB0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4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4BA4EF3-214B-4A61-ABDE-E6D9F8D243A5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D32A170-DA52-4D39-98B7-98864001F1D0}"/>
                </a:ext>
              </a:extLst>
            </p:cNvPr>
            <p:cNvSpPr txBox="1"/>
            <p:nvPr/>
          </p:nvSpPr>
          <p:spPr>
            <a:xfrm>
              <a:off x="7889656" y="969121"/>
              <a:ext cx="934973" cy="4957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30000" dirty="0">
                  <a:noFill/>
                </a:rPr>
                <a:t>Model</a:t>
              </a:r>
              <a:endParaRPr lang="zh-TW" altLang="en-US" sz="30000" dirty="0">
                <a:noFill/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A608D48-3F5B-43E2-A5F9-66A70ADE7657}"/>
              </a:ext>
            </a:extLst>
          </p:cNvPr>
          <p:cNvSpPr/>
          <p:nvPr/>
        </p:nvSpPr>
        <p:spPr>
          <a:xfrm>
            <a:off x="2356041" y="0"/>
            <a:ext cx="747991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9744A02-F0F3-4804-896A-4CC9F9EE2690}"/>
              </a:ext>
            </a:extLst>
          </p:cNvPr>
          <p:cNvGrpSpPr/>
          <p:nvPr/>
        </p:nvGrpSpPr>
        <p:grpSpPr>
          <a:xfrm>
            <a:off x="3038717" y="520144"/>
            <a:ext cx="1338410" cy="1272846"/>
            <a:chOff x="746620" y="-216704"/>
            <a:chExt cx="3539613" cy="30676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B663F8-BCF1-484D-853E-9382CC720B34}"/>
                </a:ext>
              </a:extLst>
            </p:cNvPr>
            <p:cNvSpPr/>
            <p:nvPr/>
          </p:nvSpPr>
          <p:spPr>
            <a:xfrm>
              <a:off x="746620" y="-216704"/>
              <a:ext cx="3539613" cy="306766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315C3AF-258E-4368-A95A-B04E0783F9A5}"/>
                </a:ext>
              </a:extLst>
            </p:cNvPr>
            <p:cNvSpPr txBox="1"/>
            <p:nvPr/>
          </p:nvSpPr>
          <p:spPr>
            <a:xfrm>
              <a:off x="1825710" y="1105981"/>
              <a:ext cx="1984800" cy="96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Intro</a:t>
              </a:r>
              <a:endParaRPr lang="zh-TW" altLang="en-US" sz="2000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38BE481-8E4E-4092-9450-588DB9F58170}"/>
              </a:ext>
            </a:extLst>
          </p:cNvPr>
          <p:cNvGrpSpPr/>
          <p:nvPr/>
        </p:nvGrpSpPr>
        <p:grpSpPr>
          <a:xfrm>
            <a:off x="3038717" y="2822572"/>
            <a:ext cx="1338410" cy="1272846"/>
            <a:chOff x="3038717" y="2822572"/>
            <a:chExt cx="1338410" cy="127284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94CA39-9A66-4D57-9043-27409CB3C18E}"/>
                </a:ext>
              </a:extLst>
            </p:cNvPr>
            <p:cNvSpPr/>
            <p:nvPr/>
          </p:nvSpPr>
          <p:spPr>
            <a:xfrm>
              <a:off x="3038717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5A69B53-BE0A-4E64-8E28-0801FE76B794}"/>
                </a:ext>
              </a:extLst>
            </p:cNvPr>
            <p:cNvSpPr txBox="1"/>
            <p:nvPr/>
          </p:nvSpPr>
          <p:spPr>
            <a:xfrm>
              <a:off x="3283406" y="3371385"/>
              <a:ext cx="1050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Model</a:t>
              </a:r>
              <a:endParaRPr lang="zh-TW" altLang="en-US" sz="20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76BBC11-A8A2-45EA-92C2-796FB14EFDD6}"/>
              </a:ext>
            </a:extLst>
          </p:cNvPr>
          <p:cNvGrpSpPr/>
          <p:nvPr/>
        </p:nvGrpSpPr>
        <p:grpSpPr>
          <a:xfrm>
            <a:off x="7599699" y="520144"/>
            <a:ext cx="1338410" cy="1272846"/>
            <a:chOff x="7599699" y="520144"/>
            <a:chExt cx="1338410" cy="12728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A4C550-2B5D-4D99-9E12-3446487DC282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8DBC6A-8B4B-4E0A-B8A3-69C4F4095D50}"/>
                </a:ext>
              </a:extLst>
            </p:cNvPr>
            <p:cNvSpPr txBox="1"/>
            <p:nvPr/>
          </p:nvSpPr>
          <p:spPr>
            <a:xfrm>
              <a:off x="8007728" y="1068957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DB</a:t>
              </a:r>
              <a:endParaRPr lang="zh-TW" altLang="en-US" sz="20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4A72923-BA29-4FBC-841B-8ECCBF7F6683}"/>
              </a:ext>
            </a:extLst>
          </p:cNvPr>
          <p:cNvGrpSpPr/>
          <p:nvPr/>
        </p:nvGrpSpPr>
        <p:grpSpPr>
          <a:xfrm>
            <a:off x="7658185" y="2792577"/>
            <a:ext cx="1338410" cy="1272846"/>
            <a:chOff x="7658185" y="2792577"/>
            <a:chExt cx="1338410" cy="127284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B67D96-6713-4CF1-B053-2926EC208C86}"/>
                </a:ext>
              </a:extLst>
            </p:cNvPr>
            <p:cNvSpPr/>
            <p:nvPr/>
          </p:nvSpPr>
          <p:spPr>
            <a:xfrm>
              <a:off x="7658185" y="2792577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3C5F3F3-5F6A-4D76-81AE-BA3CEDB33062}"/>
                </a:ext>
              </a:extLst>
            </p:cNvPr>
            <p:cNvSpPr txBox="1"/>
            <p:nvPr/>
          </p:nvSpPr>
          <p:spPr>
            <a:xfrm>
              <a:off x="8066214" y="3341390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GUI</a:t>
              </a:r>
              <a:endParaRPr lang="zh-TW" altLang="en-US" sz="20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A03EAD8-E56A-407D-B4FD-AD3EF9917C9C}"/>
              </a:ext>
            </a:extLst>
          </p:cNvPr>
          <p:cNvGrpSpPr/>
          <p:nvPr/>
        </p:nvGrpSpPr>
        <p:grpSpPr>
          <a:xfrm>
            <a:off x="5363440" y="537390"/>
            <a:ext cx="1428351" cy="1272846"/>
            <a:chOff x="5363440" y="537390"/>
            <a:chExt cx="1428351" cy="127284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ABD8BB-3006-4229-A8C7-D742FE87CB29}"/>
                </a:ext>
              </a:extLst>
            </p:cNvPr>
            <p:cNvSpPr/>
            <p:nvPr/>
          </p:nvSpPr>
          <p:spPr>
            <a:xfrm>
              <a:off x="5363440" y="537390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C1AADC2-6CF8-4EEF-9BE9-3AA6514D30BC}"/>
                </a:ext>
              </a:extLst>
            </p:cNvPr>
            <p:cNvSpPr txBox="1"/>
            <p:nvPr/>
          </p:nvSpPr>
          <p:spPr>
            <a:xfrm>
              <a:off x="5651291" y="1068957"/>
              <a:ext cx="114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err="1"/>
                <a:t>Scrapy</a:t>
              </a:r>
              <a:endParaRPr lang="zh-TW" altLang="en-US" sz="20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B66802C-63A5-4084-99F0-ECD381777902}"/>
              </a:ext>
            </a:extLst>
          </p:cNvPr>
          <p:cNvGrpSpPr/>
          <p:nvPr/>
        </p:nvGrpSpPr>
        <p:grpSpPr>
          <a:xfrm>
            <a:off x="5348451" y="1679981"/>
            <a:ext cx="1338410" cy="1272846"/>
            <a:chOff x="5348451" y="1679981"/>
            <a:chExt cx="1338410" cy="12728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F6036A2-68FE-4AD3-974A-1B6E0B3F21E5}"/>
                </a:ext>
              </a:extLst>
            </p:cNvPr>
            <p:cNvSpPr/>
            <p:nvPr/>
          </p:nvSpPr>
          <p:spPr>
            <a:xfrm>
              <a:off x="5348451" y="1679981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162368F-6A09-4C3F-B40F-19A493A6D4F5}"/>
                </a:ext>
              </a:extLst>
            </p:cNvPr>
            <p:cNvSpPr txBox="1"/>
            <p:nvPr/>
          </p:nvSpPr>
          <p:spPr>
            <a:xfrm>
              <a:off x="5543322" y="2277056"/>
              <a:ext cx="11435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sz="1050" dirty="0"/>
                <a:t>Preprocessing</a:t>
              </a:r>
              <a:endParaRPr lang="zh-TW" altLang="en-US" sz="105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7AF0957-4DD8-4170-99DE-EC4D14720D8A}"/>
              </a:ext>
            </a:extLst>
          </p:cNvPr>
          <p:cNvGrpSpPr/>
          <p:nvPr/>
        </p:nvGrpSpPr>
        <p:grpSpPr>
          <a:xfrm>
            <a:off x="5363440" y="2822572"/>
            <a:ext cx="1338410" cy="1272846"/>
            <a:chOff x="5363440" y="2822572"/>
            <a:chExt cx="1338410" cy="12728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DB4693F-B30F-4FDD-9646-3C74FC7DBB49}"/>
                </a:ext>
              </a:extLst>
            </p:cNvPr>
            <p:cNvSpPr/>
            <p:nvPr/>
          </p:nvSpPr>
          <p:spPr>
            <a:xfrm>
              <a:off x="5363440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85DE658-2FF8-4EF2-B908-7061E74BAF51}"/>
                </a:ext>
              </a:extLst>
            </p:cNvPr>
            <p:cNvSpPr txBox="1"/>
            <p:nvPr/>
          </p:nvSpPr>
          <p:spPr>
            <a:xfrm>
              <a:off x="5771469" y="3371385"/>
              <a:ext cx="75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Cloud</a:t>
              </a:r>
            </a:p>
            <a:p>
              <a:r>
                <a:rPr lang="en-US" altLang="zh-TW" sz="1200" dirty="0"/>
                <a:t>Deploy</a:t>
              </a:r>
              <a:endParaRPr lang="zh-TW" altLang="en-US" sz="1200" dirty="0"/>
            </a:p>
            <a:p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94731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41"/>
          <p:cNvSpPr txBox="1"/>
          <p:nvPr/>
        </p:nvSpPr>
        <p:spPr>
          <a:xfrm>
            <a:off x="4163436" y="2375038"/>
            <a:ext cx="7109167" cy="210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42950" marR="0" lvl="0" indent="-742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AutoNum type="arabicPeriod"/>
            </a:pPr>
            <a:r>
              <a:rPr lang="zh-TW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加入手續費的獲利不穩定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0" indent="-742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AutoNum type="arabicPeriod"/>
            </a:pPr>
            <a:r>
              <a:rPr lang="zh-TW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模擬交易跟實際下單有差異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41"/>
          <p:cNvSpPr txBox="1"/>
          <p:nvPr/>
        </p:nvSpPr>
        <p:spPr>
          <a:xfrm>
            <a:off x="1140655" y="2869766"/>
            <a:ext cx="2478035" cy="1118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問題</a:t>
            </a:r>
            <a:endParaRPr sz="480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635B84-CBD3-4E9A-BAE7-5FA7D512B78A}"/>
              </a:ext>
            </a:extLst>
          </p:cNvPr>
          <p:cNvSpPr/>
          <p:nvPr/>
        </p:nvSpPr>
        <p:spPr>
          <a:xfrm>
            <a:off x="-2649490" y="-2845356"/>
            <a:ext cx="17991090" cy="12090957"/>
          </a:xfrm>
          <a:prstGeom prst="rect">
            <a:avLst/>
          </a:prstGeom>
          <a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9F3128-A29F-4644-B3E9-0C69DB6DBBF9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5DECC50A-1CE6-4C48-8D4D-1FBBC4107AF3}"/>
              </a:ext>
            </a:extLst>
          </p:cNvPr>
          <p:cNvGrpSpPr/>
          <p:nvPr/>
        </p:nvGrpSpPr>
        <p:grpSpPr>
          <a:xfrm>
            <a:off x="-2649490" y="-2845356"/>
            <a:ext cx="17991090" cy="13590531"/>
            <a:chOff x="7599699" y="520144"/>
            <a:chExt cx="1338410" cy="1430710"/>
          </a:xfrm>
          <a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6713715-2E9A-43BB-9AC9-334D3714C235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F4AD274B-3631-43A6-BBB7-21D57C067D40}"/>
                </a:ext>
              </a:extLst>
            </p:cNvPr>
            <p:cNvSpPr txBox="1"/>
            <p:nvPr/>
          </p:nvSpPr>
          <p:spPr>
            <a:xfrm>
              <a:off x="7889656" y="969121"/>
              <a:ext cx="934973" cy="9817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30000" dirty="0">
                  <a:noFill/>
                </a:rPr>
                <a:t>Cloud</a:t>
              </a:r>
            </a:p>
            <a:p>
              <a:r>
                <a:rPr lang="en-US" altLang="zh-TW" sz="30000" dirty="0">
                  <a:noFill/>
                </a:rPr>
                <a:t>Deploy</a:t>
              </a:r>
              <a:endParaRPr lang="zh-TW" altLang="en-US" sz="30000" dirty="0">
                <a:noFill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37"/>
          <p:cNvSpPr txBox="1"/>
          <p:nvPr/>
        </p:nvSpPr>
        <p:spPr>
          <a:xfrm>
            <a:off x="4550513" y="2626712"/>
            <a:ext cx="7003916" cy="1514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由本地端爬蟲改為雲端爬蟲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Model部屬至雲端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37"/>
          <p:cNvSpPr txBox="1"/>
          <p:nvPr/>
        </p:nvSpPr>
        <p:spPr>
          <a:xfrm>
            <a:off x="583980" y="1711700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雲端架構</a:t>
            </a:r>
            <a:endParaRPr sz="480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pic>
        <p:nvPicPr>
          <p:cNvPr id="1161" name="Google Shape;116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1765" y="3222208"/>
            <a:ext cx="1837254" cy="183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7276" y="4594075"/>
            <a:ext cx="4024724" cy="2263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F127FBF-30E1-4DBD-A2C6-7AC6F334B4D1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5028F889-7388-4B3C-ABFF-D9410AB3B21A}"/>
              </a:ext>
            </a:extLst>
          </p:cNvPr>
          <p:cNvGrpSpPr/>
          <p:nvPr/>
        </p:nvGrpSpPr>
        <p:grpSpPr>
          <a:xfrm>
            <a:off x="-2649490" y="-2845356"/>
            <a:ext cx="17991090" cy="13590531"/>
            <a:chOff x="7599699" y="520144"/>
            <a:chExt cx="1338410" cy="1430710"/>
          </a:xfrm>
          <a:blipFill>
            <a:blip r:embed="rId5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5B662FF-31A0-4BFA-BC47-4C48DADDF4BA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088AEF31-C9CC-4DC1-989B-7AE34DA15DCC}"/>
                </a:ext>
              </a:extLst>
            </p:cNvPr>
            <p:cNvSpPr txBox="1"/>
            <p:nvPr/>
          </p:nvSpPr>
          <p:spPr>
            <a:xfrm>
              <a:off x="7889656" y="969121"/>
              <a:ext cx="934973" cy="9817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30000" dirty="0">
                  <a:noFill/>
                </a:rPr>
                <a:t>Cloud deploy</a:t>
              </a:r>
              <a:endParaRPr lang="zh-TW" altLang="en-US" sz="30000" dirty="0">
                <a:noFill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"/>
          <p:cNvSpPr txBox="1">
            <a:spLocks noGrp="1"/>
          </p:cNvSpPr>
          <p:nvPr>
            <p:ph idx="1"/>
          </p:nvPr>
        </p:nvSpPr>
        <p:spPr>
          <a:xfrm>
            <a:off x="3336485" y="2217906"/>
            <a:ext cx="7651305" cy="2250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zh-TW" altLang="en-US" sz="3200" dirty="0">
                <a:solidFill>
                  <a:schemeClr val="lt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在這薪水成長緩慢，利率房價高升的年代</a:t>
            </a:r>
            <a:endParaRPr lang="en-US" altLang="zh-TW" sz="3200" dirty="0">
              <a:solidFill>
                <a:schemeClr val="lt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zh-TW" altLang="en-US" sz="3200" dirty="0">
                <a:solidFill>
                  <a:schemeClr val="lt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我們不能只以技術、勞力賺錢</a:t>
            </a:r>
            <a:endParaRPr lang="en-US" altLang="zh-TW" sz="3200" dirty="0">
              <a:solidFill>
                <a:schemeClr val="lt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zh-TW" altLang="en-US" sz="4400" b="1" dirty="0">
                <a:solidFill>
                  <a:schemeClr val="lt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必須以錢賺錢</a:t>
            </a:r>
            <a:endParaRPr lang="en-US" altLang="zh-TW" sz="4400" b="1" dirty="0">
              <a:solidFill>
                <a:schemeClr val="lt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zh-TW" altLang="en-US" sz="4400" b="1" dirty="0">
                <a:solidFill>
                  <a:schemeClr val="lt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最小的成本 最大的回報</a:t>
            </a:r>
            <a:endParaRPr sz="4400" b="1" dirty="0">
              <a:solidFill>
                <a:schemeClr val="lt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141" name="Google Shape;141;p5"/>
          <p:cNvSpPr txBox="1"/>
          <p:nvPr/>
        </p:nvSpPr>
        <p:spPr>
          <a:xfrm>
            <a:off x="819932" y="2830963"/>
            <a:ext cx="1699431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Arial"/>
              <a:buNone/>
            </a:pPr>
            <a:r>
              <a:rPr lang="zh-TW" sz="5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選題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 flipH="1">
            <a:off x="5439654" y="4640094"/>
            <a:ext cx="2389116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發大財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38"/>
          <p:cNvSpPr txBox="1"/>
          <p:nvPr/>
        </p:nvSpPr>
        <p:spPr>
          <a:xfrm>
            <a:off x="4446897" y="2879716"/>
            <a:ext cx="74967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>
                <a:solidFill>
                  <a:schemeClr val="lt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將資料庫部屬至雲端</a:t>
            </a:r>
            <a:endParaRPr sz="3600">
              <a:solidFill>
                <a:schemeClr val="lt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sp>
        <p:nvSpPr>
          <p:cNvPr id="1168" name="Google Shape;1168;p38"/>
          <p:cNvSpPr txBox="1"/>
          <p:nvPr/>
        </p:nvSpPr>
        <p:spPr>
          <a:xfrm>
            <a:off x="428240" y="1939756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雲端部屬</a:t>
            </a:r>
            <a:endParaRPr sz="480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grpSp>
        <p:nvGrpSpPr>
          <p:cNvPr id="1169" name="Google Shape;1169;p38"/>
          <p:cNvGrpSpPr/>
          <p:nvPr/>
        </p:nvGrpSpPr>
        <p:grpSpPr>
          <a:xfrm>
            <a:off x="1098765" y="3358907"/>
            <a:ext cx="2353918" cy="2077278"/>
            <a:chOff x="2190965" y="3720857"/>
            <a:chExt cx="2353918" cy="2077278"/>
          </a:xfrm>
        </p:grpSpPr>
        <p:sp>
          <p:nvSpPr>
            <p:cNvPr id="1170" name="Google Shape;1170;p38"/>
            <p:cNvSpPr txBox="1"/>
            <p:nvPr/>
          </p:nvSpPr>
          <p:spPr>
            <a:xfrm>
              <a:off x="2417848" y="5181357"/>
              <a:ext cx="1900152" cy="3937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171" name="Google Shape;1171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90965" y="3720857"/>
              <a:ext cx="2353918" cy="20772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2" name="Google Shape;1172;p38"/>
          <p:cNvPicPr preferRelativeResize="0"/>
          <p:nvPr/>
        </p:nvPicPr>
        <p:blipFill rotWithShape="1">
          <a:blip r:embed="rId4">
            <a:alphaModFix/>
          </a:blip>
          <a:srcRect l="62349" t="53564" r="5875" b="23298"/>
          <a:stretch/>
        </p:blipFill>
        <p:spPr>
          <a:xfrm>
            <a:off x="6878950" y="4681900"/>
            <a:ext cx="5313048" cy="21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1" name="Google Shape;1181;p39"/>
          <p:cNvGrpSpPr/>
          <p:nvPr/>
        </p:nvGrpSpPr>
        <p:grpSpPr>
          <a:xfrm>
            <a:off x="9156568" y="3023884"/>
            <a:ext cx="2488676" cy="1871142"/>
            <a:chOff x="2225463" y="4568403"/>
            <a:chExt cx="1238189" cy="899402"/>
          </a:xfrm>
        </p:grpSpPr>
        <p:pic>
          <p:nvPicPr>
            <p:cNvPr id="1182" name="Google Shape;1182;p39" descr="一張含有 食物, 畫畫, 光 的圖片&#10;&#10;自動產生的描述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445731" y="4568403"/>
              <a:ext cx="786705" cy="7065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3" name="Google Shape;1183;p39"/>
            <p:cNvSpPr txBox="1"/>
            <p:nvPr/>
          </p:nvSpPr>
          <p:spPr>
            <a:xfrm>
              <a:off x="2225463" y="5245897"/>
              <a:ext cx="1238189" cy="221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lang="zh-TW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PostgreSQL</a:t>
              </a: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84" name="Google Shape;1184;p39"/>
          <p:cNvSpPr/>
          <p:nvPr/>
        </p:nvSpPr>
        <p:spPr>
          <a:xfrm>
            <a:off x="400378" y="4607782"/>
            <a:ext cx="2488676" cy="1046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icrosoft JhengHei"/>
              <a:buNone/>
            </a:pPr>
            <a:r>
              <a:rPr lang="zh-TW" sz="13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Azure Runbook</a:t>
            </a: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icrosoft JhengHei"/>
              <a:buNone/>
            </a:pPr>
            <a:r>
              <a:rPr lang="zh-TW" sz="13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Python Script</a:t>
            </a: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br>
              <a:rPr lang="zh-TW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5" name="Google Shape;118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0378" y="2982615"/>
            <a:ext cx="2635053" cy="1334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0191" y="2584546"/>
            <a:ext cx="1837255" cy="18372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7" name="Google Shape;1187;p39"/>
          <p:cNvCxnSpPr/>
          <p:nvPr/>
        </p:nvCxnSpPr>
        <p:spPr>
          <a:xfrm>
            <a:off x="3544478" y="3802482"/>
            <a:ext cx="1074656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88" name="Google Shape;1188;p39"/>
          <p:cNvCxnSpPr/>
          <p:nvPr/>
        </p:nvCxnSpPr>
        <p:spPr>
          <a:xfrm>
            <a:off x="7703269" y="3668150"/>
            <a:ext cx="1074656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89" name="Google Shape;1189;p39"/>
          <p:cNvSpPr txBox="1"/>
          <p:nvPr/>
        </p:nvSpPr>
        <p:spPr>
          <a:xfrm>
            <a:off x="3325943" y="2839217"/>
            <a:ext cx="1672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8:50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自動開機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0" name="Google Shape;1190;p39"/>
          <p:cNvSpPr txBox="1"/>
          <p:nvPr/>
        </p:nvSpPr>
        <p:spPr>
          <a:xfrm>
            <a:off x="3302071" y="4284616"/>
            <a:ext cx="167259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13:40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自動關機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1" name="Google Shape;1191;p39"/>
          <p:cNvSpPr txBox="1"/>
          <p:nvPr/>
        </p:nvSpPr>
        <p:spPr>
          <a:xfrm>
            <a:off x="5412522" y="4491248"/>
            <a:ext cx="16725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Linux VM 爬蟲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2" name="Google Shape;1192;p39"/>
          <p:cNvSpPr txBox="1"/>
          <p:nvPr/>
        </p:nvSpPr>
        <p:spPr>
          <a:xfrm>
            <a:off x="7325711" y="2977209"/>
            <a:ext cx="19314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zh-TW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5秒存入資料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93" name="Google Shape;1193;p39"/>
          <p:cNvSpPr txBox="1"/>
          <p:nvPr/>
        </p:nvSpPr>
        <p:spPr>
          <a:xfrm>
            <a:off x="3813150" y="965850"/>
            <a:ext cx="4565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Arial"/>
              <a:buNone/>
            </a:pPr>
            <a:r>
              <a:rPr lang="zh-TW" sz="440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Microsoft JhengHei"/>
                <a:sym typeface="Microsoft JhengHei"/>
              </a:rPr>
              <a:t>節省80%成本</a:t>
            </a:r>
            <a:endParaRPr sz="1800">
              <a:solidFill>
                <a:schemeClr val="lt1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Microsoft JhengHei"/>
              <a:sym typeface="Microsoft JhengHei"/>
            </a:endParaRPr>
          </a:p>
        </p:txBody>
      </p:sp>
      <p:pic>
        <p:nvPicPr>
          <p:cNvPr id="1194" name="Google Shape;1194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32943" y="1921952"/>
            <a:ext cx="979602" cy="867027"/>
          </a:xfrm>
          <a:prstGeom prst="rect">
            <a:avLst/>
          </a:prstGeom>
          <a:solidFill>
            <a:srgbClr val="EDEDED"/>
          </a:solidFill>
          <a:ln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19F8E33A-5115-4305-96F7-91C60A97A830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7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4C37E0B-FCB1-4C61-A815-80082C4F5E24}"/>
              </a:ext>
            </a:extLst>
          </p:cNvPr>
          <p:cNvGrpSpPr/>
          <p:nvPr/>
        </p:nvGrpSpPr>
        <p:grpSpPr>
          <a:xfrm>
            <a:off x="-2649490" y="-2845356"/>
            <a:ext cx="17991090" cy="13590531"/>
            <a:chOff x="7599699" y="520144"/>
            <a:chExt cx="1338410" cy="1430710"/>
          </a:xfrm>
          <a:blipFill>
            <a:blip r:embed="rId7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FBA4DE5C-1C6F-4249-A671-0A196D21E96B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noFill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C815E092-819A-422A-9121-000FEBAAAB14}"/>
                </a:ext>
              </a:extLst>
            </p:cNvPr>
            <p:cNvSpPr txBox="1"/>
            <p:nvPr/>
          </p:nvSpPr>
          <p:spPr>
            <a:xfrm>
              <a:off x="7889656" y="969121"/>
              <a:ext cx="934973" cy="98173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30000" dirty="0">
                  <a:noFill/>
                </a:rPr>
                <a:t>Cloud</a:t>
              </a:r>
            </a:p>
            <a:p>
              <a:r>
                <a:rPr lang="en-US" altLang="zh-TW" sz="30000" dirty="0">
                  <a:noFill/>
                </a:rPr>
                <a:t>Deploy</a:t>
              </a:r>
              <a:endParaRPr lang="zh-TW" altLang="en-US" sz="30000" dirty="0">
                <a:noFill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2">
                <a:lumMod val="75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A608D48-3F5B-43E2-A5F9-66A70ADE7657}"/>
              </a:ext>
            </a:extLst>
          </p:cNvPr>
          <p:cNvSpPr/>
          <p:nvPr/>
        </p:nvSpPr>
        <p:spPr>
          <a:xfrm>
            <a:off x="2356041" y="0"/>
            <a:ext cx="747991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9744A02-F0F3-4804-896A-4CC9F9EE2690}"/>
              </a:ext>
            </a:extLst>
          </p:cNvPr>
          <p:cNvGrpSpPr/>
          <p:nvPr/>
        </p:nvGrpSpPr>
        <p:grpSpPr>
          <a:xfrm>
            <a:off x="3038717" y="520144"/>
            <a:ext cx="1338410" cy="1272846"/>
            <a:chOff x="746620" y="-216704"/>
            <a:chExt cx="3539613" cy="30676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B663F8-BCF1-484D-853E-9382CC720B34}"/>
                </a:ext>
              </a:extLst>
            </p:cNvPr>
            <p:cNvSpPr/>
            <p:nvPr/>
          </p:nvSpPr>
          <p:spPr>
            <a:xfrm>
              <a:off x="746620" y="-216704"/>
              <a:ext cx="3539613" cy="306766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315C3AF-258E-4368-A95A-B04E0783F9A5}"/>
                </a:ext>
              </a:extLst>
            </p:cNvPr>
            <p:cNvSpPr txBox="1"/>
            <p:nvPr/>
          </p:nvSpPr>
          <p:spPr>
            <a:xfrm>
              <a:off x="1825710" y="1105981"/>
              <a:ext cx="1984800" cy="96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Intro</a:t>
              </a:r>
              <a:endParaRPr lang="zh-TW" altLang="en-US" sz="2000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38BE481-8E4E-4092-9450-588DB9F58170}"/>
              </a:ext>
            </a:extLst>
          </p:cNvPr>
          <p:cNvGrpSpPr/>
          <p:nvPr/>
        </p:nvGrpSpPr>
        <p:grpSpPr>
          <a:xfrm>
            <a:off x="3038717" y="2822572"/>
            <a:ext cx="1338410" cy="1272846"/>
            <a:chOff x="3038717" y="2822572"/>
            <a:chExt cx="1338410" cy="127284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94CA39-9A66-4D57-9043-27409CB3C18E}"/>
                </a:ext>
              </a:extLst>
            </p:cNvPr>
            <p:cNvSpPr/>
            <p:nvPr/>
          </p:nvSpPr>
          <p:spPr>
            <a:xfrm>
              <a:off x="3038717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5A69B53-BE0A-4E64-8E28-0801FE76B794}"/>
                </a:ext>
              </a:extLst>
            </p:cNvPr>
            <p:cNvSpPr txBox="1"/>
            <p:nvPr/>
          </p:nvSpPr>
          <p:spPr>
            <a:xfrm>
              <a:off x="3283406" y="3371385"/>
              <a:ext cx="1050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Model</a:t>
              </a:r>
              <a:endParaRPr lang="zh-TW" altLang="en-US" sz="20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76BBC11-A8A2-45EA-92C2-796FB14EFDD6}"/>
              </a:ext>
            </a:extLst>
          </p:cNvPr>
          <p:cNvGrpSpPr/>
          <p:nvPr/>
        </p:nvGrpSpPr>
        <p:grpSpPr>
          <a:xfrm>
            <a:off x="7599699" y="520144"/>
            <a:ext cx="1338410" cy="1272846"/>
            <a:chOff x="7599699" y="520144"/>
            <a:chExt cx="1338410" cy="12728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A4C550-2B5D-4D99-9E12-3446487DC282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8DBC6A-8B4B-4E0A-B8A3-69C4F4095D50}"/>
                </a:ext>
              </a:extLst>
            </p:cNvPr>
            <p:cNvSpPr txBox="1"/>
            <p:nvPr/>
          </p:nvSpPr>
          <p:spPr>
            <a:xfrm>
              <a:off x="8007728" y="1068957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DB</a:t>
              </a:r>
              <a:endParaRPr lang="zh-TW" altLang="en-US" sz="20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4A72923-BA29-4FBC-841B-8ECCBF7F6683}"/>
              </a:ext>
            </a:extLst>
          </p:cNvPr>
          <p:cNvGrpSpPr/>
          <p:nvPr/>
        </p:nvGrpSpPr>
        <p:grpSpPr>
          <a:xfrm>
            <a:off x="7658185" y="2792577"/>
            <a:ext cx="1338410" cy="1272846"/>
            <a:chOff x="7658185" y="2792577"/>
            <a:chExt cx="1338410" cy="127284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B67D96-6713-4CF1-B053-2926EC208C86}"/>
                </a:ext>
              </a:extLst>
            </p:cNvPr>
            <p:cNvSpPr/>
            <p:nvPr/>
          </p:nvSpPr>
          <p:spPr>
            <a:xfrm>
              <a:off x="7658185" y="2792577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3C5F3F3-5F6A-4D76-81AE-BA3CEDB33062}"/>
                </a:ext>
              </a:extLst>
            </p:cNvPr>
            <p:cNvSpPr txBox="1"/>
            <p:nvPr/>
          </p:nvSpPr>
          <p:spPr>
            <a:xfrm>
              <a:off x="8066214" y="3341390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GUI</a:t>
              </a:r>
              <a:endParaRPr lang="zh-TW" altLang="en-US" sz="20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A03EAD8-E56A-407D-B4FD-AD3EF9917C9C}"/>
              </a:ext>
            </a:extLst>
          </p:cNvPr>
          <p:cNvGrpSpPr/>
          <p:nvPr/>
        </p:nvGrpSpPr>
        <p:grpSpPr>
          <a:xfrm>
            <a:off x="5363440" y="537390"/>
            <a:ext cx="1428351" cy="1272846"/>
            <a:chOff x="5363440" y="537390"/>
            <a:chExt cx="1428351" cy="127284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ABD8BB-3006-4229-A8C7-D742FE87CB29}"/>
                </a:ext>
              </a:extLst>
            </p:cNvPr>
            <p:cNvSpPr/>
            <p:nvPr/>
          </p:nvSpPr>
          <p:spPr>
            <a:xfrm>
              <a:off x="5363440" y="537390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C1AADC2-6CF8-4EEF-9BE9-3AA6514D30BC}"/>
                </a:ext>
              </a:extLst>
            </p:cNvPr>
            <p:cNvSpPr txBox="1"/>
            <p:nvPr/>
          </p:nvSpPr>
          <p:spPr>
            <a:xfrm>
              <a:off x="5651291" y="1068957"/>
              <a:ext cx="114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err="1"/>
                <a:t>Scrapy</a:t>
              </a:r>
              <a:endParaRPr lang="zh-TW" altLang="en-US" sz="20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B66802C-63A5-4084-99F0-ECD381777902}"/>
              </a:ext>
            </a:extLst>
          </p:cNvPr>
          <p:cNvGrpSpPr/>
          <p:nvPr/>
        </p:nvGrpSpPr>
        <p:grpSpPr>
          <a:xfrm>
            <a:off x="5348451" y="1679981"/>
            <a:ext cx="1338410" cy="1272846"/>
            <a:chOff x="5348451" y="1679981"/>
            <a:chExt cx="1338410" cy="12728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F6036A2-68FE-4AD3-974A-1B6E0B3F21E5}"/>
                </a:ext>
              </a:extLst>
            </p:cNvPr>
            <p:cNvSpPr/>
            <p:nvPr/>
          </p:nvSpPr>
          <p:spPr>
            <a:xfrm>
              <a:off x="5348451" y="1679981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162368F-6A09-4C3F-B40F-19A493A6D4F5}"/>
                </a:ext>
              </a:extLst>
            </p:cNvPr>
            <p:cNvSpPr txBox="1"/>
            <p:nvPr/>
          </p:nvSpPr>
          <p:spPr>
            <a:xfrm>
              <a:off x="5543322" y="2277056"/>
              <a:ext cx="11435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sz="1050" dirty="0"/>
                <a:t>Preprocessing</a:t>
              </a:r>
              <a:endParaRPr lang="zh-TW" altLang="en-US" sz="105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7AF0957-4DD8-4170-99DE-EC4D14720D8A}"/>
              </a:ext>
            </a:extLst>
          </p:cNvPr>
          <p:cNvGrpSpPr/>
          <p:nvPr/>
        </p:nvGrpSpPr>
        <p:grpSpPr>
          <a:xfrm>
            <a:off x="5363440" y="2822572"/>
            <a:ext cx="1338410" cy="1272846"/>
            <a:chOff x="5363440" y="2822572"/>
            <a:chExt cx="1338410" cy="12728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DB4693F-B30F-4FDD-9646-3C74FC7DBB49}"/>
                </a:ext>
              </a:extLst>
            </p:cNvPr>
            <p:cNvSpPr/>
            <p:nvPr/>
          </p:nvSpPr>
          <p:spPr>
            <a:xfrm>
              <a:off x="5363440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85DE658-2FF8-4EF2-B908-7061E74BAF51}"/>
                </a:ext>
              </a:extLst>
            </p:cNvPr>
            <p:cNvSpPr txBox="1"/>
            <p:nvPr/>
          </p:nvSpPr>
          <p:spPr>
            <a:xfrm>
              <a:off x="5771469" y="3371385"/>
              <a:ext cx="75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Cloud</a:t>
              </a:r>
            </a:p>
            <a:p>
              <a:r>
                <a:rPr lang="en-US" altLang="zh-TW" sz="1200" dirty="0"/>
                <a:t>Deploy</a:t>
              </a:r>
              <a:endParaRPr lang="zh-TW" altLang="en-US" sz="1200" dirty="0"/>
            </a:p>
            <a:p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4960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D4C59CF-192B-445B-930B-8044755CF910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noFill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AC57368-2B2A-4890-930E-CDA92502048D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6B5F50-EE0A-4121-87F3-F34DCF25958D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93A1F7BA-1F8D-46C6-B2B8-C32E0556D237}"/>
                </a:ext>
              </a:extLst>
            </p:cNvPr>
            <p:cNvSpPr txBox="1"/>
            <p:nvPr/>
          </p:nvSpPr>
          <p:spPr>
            <a:xfrm>
              <a:off x="7889656" y="969121"/>
              <a:ext cx="934973" cy="4957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30000" dirty="0">
                  <a:noFill/>
                </a:rPr>
                <a:t>GUI</a:t>
              </a:r>
              <a:endParaRPr lang="zh-TW" altLang="en-US" sz="30000" dirty="0">
                <a:noFill/>
              </a:endParaRPr>
            </a:p>
          </p:txBody>
        </p:sp>
      </p:grpSp>
      <p:sp>
        <p:nvSpPr>
          <p:cNvPr id="206" name="Google Shape;206;p10"/>
          <p:cNvSpPr txBox="1">
            <a:spLocks noGrp="1"/>
          </p:cNvSpPr>
          <p:nvPr>
            <p:ph type="title"/>
          </p:nvPr>
        </p:nvSpPr>
        <p:spPr>
          <a:xfrm>
            <a:off x="3535052" y="1934852"/>
            <a:ext cx="4458878" cy="2988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8000"/>
              <a:buFont typeface="Arial"/>
              <a:buNone/>
            </a:pPr>
            <a:r>
              <a:rPr lang="zh-TW" sz="8000" dirty="0">
                <a:solidFill>
                  <a:srgbClr val="FFF2CC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呈現樣式</a:t>
            </a:r>
            <a:br>
              <a:rPr lang="zh-TW" sz="8000" dirty="0">
                <a:solidFill>
                  <a:srgbClr val="FFF2CC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</a:br>
            <a:r>
              <a:rPr lang="zh-TW" sz="8000" dirty="0">
                <a:solidFill>
                  <a:schemeClr val="accent4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What</a:t>
            </a:r>
            <a:endParaRPr sz="8000" dirty="0">
              <a:solidFill>
                <a:schemeClr val="accent4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8DF154-C776-42D7-A6F9-01CB3C90B87F}"/>
              </a:ext>
            </a:extLst>
          </p:cNvPr>
          <p:cNvSpPr txBox="1"/>
          <p:nvPr/>
        </p:nvSpPr>
        <p:spPr>
          <a:xfrm>
            <a:off x="8102808" y="485392"/>
            <a:ext cx="2691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報告人</a:t>
            </a:r>
            <a:r>
              <a:rPr lang="en-US" altLang="zh-TW" sz="24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:</a:t>
            </a:r>
            <a:endParaRPr lang="zh-TW" altLang="en-US" sz="2400" dirty="0">
              <a:solidFill>
                <a:schemeClr val="bg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B26646EF-6BB2-4FE8-8285-94A502AD8876}"/>
              </a:ext>
            </a:extLst>
          </p:cNvPr>
          <p:cNvGrpSpPr/>
          <p:nvPr/>
        </p:nvGrpSpPr>
        <p:grpSpPr>
          <a:xfrm>
            <a:off x="10397863" y="137779"/>
            <a:ext cx="1219464" cy="1618555"/>
            <a:chOff x="8408289" y="3508531"/>
            <a:chExt cx="1219464" cy="1618555"/>
          </a:xfrm>
        </p:grpSpPr>
        <p:sp>
          <p:nvSpPr>
            <p:cNvPr id="12" name="Google Shape;107;p2">
              <a:extLst>
                <a:ext uri="{FF2B5EF4-FFF2-40B4-BE49-F238E27FC236}">
                  <a16:creationId xmlns:a16="http://schemas.microsoft.com/office/drawing/2014/main" id="{15FEDF89-E9B6-4443-B40D-CF1653F84F0B}"/>
                </a:ext>
              </a:extLst>
            </p:cNvPr>
            <p:cNvSpPr txBox="1"/>
            <p:nvPr/>
          </p:nvSpPr>
          <p:spPr>
            <a:xfrm>
              <a:off x="8602925" y="3508531"/>
              <a:ext cx="9152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dirty="0">
                  <a:solidFill>
                    <a:schemeClr val="lt1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李家豪</a:t>
              </a:r>
              <a:endParaRPr dirty="0"/>
            </a:p>
          </p:txBody>
        </p:sp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3C664F3-67CF-4DF2-A496-3F12A93E2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594628">
              <a:off x="8408289" y="3969564"/>
              <a:ext cx="1219464" cy="115752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25F8D7AF-8A8C-48DD-9D2D-1B68EF5BC556}"/>
              </a:ext>
            </a:extLst>
          </p:cNvPr>
          <p:cNvGrpSpPr/>
          <p:nvPr/>
        </p:nvGrpSpPr>
        <p:grpSpPr>
          <a:xfrm>
            <a:off x="3910070" y="3296480"/>
            <a:ext cx="4092825" cy="1343583"/>
            <a:chOff x="3910070" y="3296480"/>
            <a:chExt cx="4092825" cy="1343583"/>
          </a:xfrm>
        </p:grpSpPr>
        <p:sp>
          <p:nvSpPr>
            <p:cNvPr id="212" name="Google Shape;212;p11"/>
            <p:cNvSpPr txBox="1"/>
            <p:nvPr/>
          </p:nvSpPr>
          <p:spPr>
            <a:xfrm>
              <a:off x="3910070" y="3443990"/>
              <a:ext cx="4092825" cy="11960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rm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D966"/>
                </a:buClr>
                <a:buSzPts val="4800"/>
                <a:buFont typeface="Arial"/>
                <a:buNone/>
              </a:pPr>
              <a:r>
                <a:rPr lang="zh-TW" sz="4800" dirty="0">
                  <a:solidFill>
                    <a:srgbClr val="FFD966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Arial"/>
                  <a:sym typeface="Arial"/>
                </a:rPr>
                <a:t>為何選擇</a:t>
              </a:r>
              <a:r>
                <a:rPr lang="en-US" altLang="zh-TW" sz="4800" dirty="0">
                  <a:solidFill>
                    <a:srgbClr val="FFD966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Arial"/>
                  <a:sym typeface="Arial"/>
                </a:rPr>
                <a:t>      </a:t>
              </a:r>
              <a:r>
                <a:rPr lang="zh-TW" sz="4800" dirty="0">
                  <a:solidFill>
                    <a:srgbClr val="FFD966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  <a:cs typeface="Arial"/>
                  <a:sym typeface="Arial"/>
                </a:rPr>
                <a:t>?</a:t>
              </a:r>
              <a:endParaRPr dirty="0"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</p:txBody>
        </p:sp>
        <p:pic>
          <p:nvPicPr>
            <p:cNvPr id="4" name="Google Shape;177;p9" descr="一張含有 時鐘, 標誌 的圖片&#10;&#10;自動產生的描述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593594" y="3296480"/>
              <a:ext cx="963298" cy="103249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" name="圖片 4" descr="&lt;strong&gt;wxPython&lt;/strong&gt; - Wikipedi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55" y="1909384"/>
            <a:ext cx="1676403" cy="1048514"/>
          </a:xfrm>
          <a:prstGeom prst="rect">
            <a:avLst/>
          </a:prstGeom>
        </p:spPr>
      </p:pic>
      <p:pic>
        <p:nvPicPr>
          <p:cNvPr id="6" name="Google Shape;177;p9" descr="一張含有 時鐘, 標誌 的圖片&#10;&#10;自動產生的描述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3762" y="1618583"/>
            <a:ext cx="1166997" cy="133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08" y="1505473"/>
            <a:ext cx="1467474" cy="1467474"/>
          </a:xfrm>
          <a:prstGeom prst="rect">
            <a:avLst/>
          </a:prstGeom>
        </p:spPr>
      </p:pic>
      <p:sp>
        <p:nvSpPr>
          <p:cNvPr id="8" name="Google Shape;229;p12">
            <a:extLst>
              <a:ext uri="{FF2B5EF4-FFF2-40B4-BE49-F238E27FC236}">
                <a16:creationId xmlns:a16="http://schemas.microsoft.com/office/drawing/2014/main" id="{F99FC30B-FE2D-8141-9ED9-C9A63913844B}"/>
              </a:ext>
            </a:extLst>
          </p:cNvPr>
          <p:cNvSpPr/>
          <p:nvPr/>
        </p:nvSpPr>
        <p:spPr>
          <a:xfrm rot="-2699584">
            <a:off x="8356579" y="1498233"/>
            <a:ext cx="1488332" cy="1481954"/>
          </a:xfrm>
          <a:prstGeom prst="plus">
            <a:avLst>
              <a:gd name="adj" fmla="val 4277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"/>
          <p:cNvSpPr txBox="1"/>
          <p:nvPr/>
        </p:nvSpPr>
        <p:spPr>
          <a:xfrm>
            <a:off x="439004" y="515781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介面操作流程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218" name="Google Shape;218;p12"/>
          <p:cNvSpPr/>
          <p:nvPr/>
        </p:nvSpPr>
        <p:spPr>
          <a:xfrm>
            <a:off x="4346301" y="2743414"/>
            <a:ext cx="1001949" cy="2003898"/>
          </a:xfrm>
          <a:prstGeom prst="roundRect">
            <a:avLst>
              <a:gd name="adj" fmla="val 1278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登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入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系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統</a:t>
            </a:r>
            <a:endParaRPr dirty="0"/>
          </a:p>
        </p:txBody>
      </p:sp>
      <p:sp>
        <p:nvSpPr>
          <p:cNvPr id="219" name="Google Shape;219;p12"/>
          <p:cNvSpPr/>
          <p:nvPr/>
        </p:nvSpPr>
        <p:spPr>
          <a:xfrm>
            <a:off x="835320" y="1906943"/>
            <a:ext cx="808656" cy="1672943"/>
          </a:xfrm>
          <a:prstGeom prst="roundRect">
            <a:avLst>
              <a:gd name="adj" fmla="val 1278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有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帳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戶</a:t>
            </a:r>
            <a:endParaRPr dirty="0"/>
          </a:p>
        </p:txBody>
      </p:sp>
      <p:sp>
        <p:nvSpPr>
          <p:cNvPr id="220" name="Google Shape;220;p12"/>
          <p:cNvSpPr/>
          <p:nvPr/>
        </p:nvSpPr>
        <p:spPr>
          <a:xfrm>
            <a:off x="2838314" y="4621065"/>
            <a:ext cx="808656" cy="1672943"/>
          </a:xfrm>
          <a:prstGeom prst="roundRect">
            <a:avLst>
              <a:gd name="adj" fmla="val 1278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無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帳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戶</a:t>
            </a:r>
            <a:endParaRPr dirty="0"/>
          </a:p>
        </p:txBody>
      </p:sp>
      <p:cxnSp>
        <p:nvCxnSpPr>
          <p:cNvPr id="221" name="Google Shape;221;p12"/>
          <p:cNvCxnSpPr/>
          <p:nvPr/>
        </p:nvCxnSpPr>
        <p:spPr>
          <a:xfrm>
            <a:off x="1909447" y="2740002"/>
            <a:ext cx="2082667" cy="361007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2" name="Google Shape;222;p12"/>
          <p:cNvCxnSpPr/>
          <p:nvPr/>
        </p:nvCxnSpPr>
        <p:spPr>
          <a:xfrm flipH="1">
            <a:off x="1773666" y="5492043"/>
            <a:ext cx="837883" cy="2213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3" name="Google Shape;223;p12"/>
          <p:cNvSpPr/>
          <p:nvPr/>
        </p:nvSpPr>
        <p:spPr>
          <a:xfrm>
            <a:off x="819959" y="4520762"/>
            <a:ext cx="808656" cy="2116850"/>
          </a:xfrm>
          <a:prstGeom prst="roundRect">
            <a:avLst>
              <a:gd name="adj" fmla="val 1278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帳號申請UI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12"/>
          <p:cNvCxnSpPr/>
          <p:nvPr/>
        </p:nvCxnSpPr>
        <p:spPr>
          <a:xfrm flipV="1">
            <a:off x="1239648" y="3715974"/>
            <a:ext cx="0" cy="691408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5" name="Google Shape;225;p12"/>
          <p:cNvSpPr/>
          <p:nvPr/>
        </p:nvSpPr>
        <p:spPr>
          <a:xfrm>
            <a:off x="6515999" y="1965576"/>
            <a:ext cx="675849" cy="1672943"/>
          </a:xfrm>
          <a:prstGeom prst="roundRect">
            <a:avLst>
              <a:gd name="adj" fmla="val 1278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虛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擬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下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單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2"/>
          <p:cNvSpPr/>
          <p:nvPr/>
        </p:nvSpPr>
        <p:spPr>
          <a:xfrm>
            <a:off x="6532328" y="4500985"/>
            <a:ext cx="675849" cy="1784757"/>
          </a:xfrm>
          <a:prstGeom prst="roundRect">
            <a:avLst>
              <a:gd name="adj" fmla="val 1278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證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券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交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易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12"/>
          <p:cNvCxnSpPr/>
          <p:nvPr/>
        </p:nvCxnSpPr>
        <p:spPr>
          <a:xfrm rot="10800000" flipH="1">
            <a:off x="5702437" y="2681967"/>
            <a:ext cx="642655" cy="240163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28" name="Google Shape;228;p12"/>
          <p:cNvCxnSpPr/>
          <p:nvPr/>
        </p:nvCxnSpPr>
        <p:spPr>
          <a:xfrm>
            <a:off x="5698473" y="4225370"/>
            <a:ext cx="646619" cy="415473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29" name="Google Shape;229;p12"/>
          <p:cNvSpPr/>
          <p:nvPr/>
        </p:nvSpPr>
        <p:spPr>
          <a:xfrm rot="-2699584">
            <a:off x="6149513" y="4716560"/>
            <a:ext cx="1488332" cy="1481954"/>
          </a:xfrm>
          <a:prstGeom prst="plus">
            <a:avLst>
              <a:gd name="adj" fmla="val 4277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2"/>
          <p:cNvSpPr/>
          <p:nvPr/>
        </p:nvSpPr>
        <p:spPr>
          <a:xfrm>
            <a:off x="8091098" y="2922130"/>
            <a:ext cx="675849" cy="1672943"/>
          </a:xfrm>
          <a:prstGeom prst="roundRect">
            <a:avLst>
              <a:gd name="adj" fmla="val 1278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自動交易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2"/>
          <p:cNvSpPr/>
          <p:nvPr/>
        </p:nvSpPr>
        <p:spPr>
          <a:xfrm>
            <a:off x="8102859" y="741561"/>
            <a:ext cx="675849" cy="1672943"/>
          </a:xfrm>
          <a:prstGeom prst="roundRect">
            <a:avLst>
              <a:gd name="adj" fmla="val 12783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手動交易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" name="Google Shape;232;p12"/>
          <p:cNvCxnSpPr/>
          <p:nvPr/>
        </p:nvCxnSpPr>
        <p:spPr>
          <a:xfrm flipV="1">
            <a:off x="7326026" y="1681163"/>
            <a:ext cx="578052" cy="488425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3" name="Google Shape;233;p12"/>
          <p:cNvCxnSpPr/>
          <p:nvPr/>
        </p:nvCxnSpPr>
        <p:spPr>
          <a:xfrm>
            <a:off x="7304511" y="3198230"/>
            <a:ext cx="665827" cy="280187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12"/>
          <p:cNvCxnSpPr/>
          <p:nvPr/>
        </p:nvCxnSpPr>
        <p:spPr>
          <a:xfrm>
            <a:off x="8971438" y="3732922"/>
            <a:ext cx="66436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35" name="Google Shape;235;p12"/>
          <p:cNvGrpSpPr/>
          <p:nvPr/>
        </p:nvGrpSpPr>
        <p:grpSpPr>
          <a:xfrm>
            <a:off x="9611551" y="2820319"/>
            <a:ext cx="2245602" cy="1672943"/>
            <a:chOff x="9611551" y="3005847"/>
            <a:chExt cx="2245602" cy="1672943"/>
          </a:xfrm>
        </p:grpSpPr>
        <p:sp>
          <p:nvSpPr>
            <p:cNvPr id="236" name="Google Shape;236;p12"/>
            <p:cNvSpPr/>
            <p:nvPr/>
          </p:nvSpPr>
          <p:spPr>
            <a:xfrm>
              <a:off x="9756843" y="3005847"/>
              <a:ext cx="2100310" cy="1672943"/>
            </a:xfrm>
            <a:prstGeom prst="irregularSeal2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2"/>
            <p:cNvSpPr txBox="1"/>
            <p:nvPr/>
          </p:nvSpPr>
          <p:spPr>
            <a:xfrm flipH="1">
              <a:off x="9611551" y="3177546"/>
              <a:ext cx="224560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Make</a:t>
              </a:r>
              <a:endParaRPr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000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Money!</a:t>
              </a:r>
              <a:endParaRPr sz="40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19" grpId="0" animBg="1"/>
      <p:bldP spid="220" grpId="0" animBg="1"/>
      <p:bldP spid="223" grpId="0" animBg="1"/>
      <p:bldP spid="225" grpId="0" animBg="1"/>
      <p:bldP spid="226" grpId="0" animBg="1"/>
      <p:bldP spid="229" grpId="0" animBg="1"/>
      <p:bldP spid="230" grpId="0" animBg="1"/>
      <p:bldP spid="23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 txBox="1"/>
          <p:nvPr/>
        </p:nvSpPr>
        <p:spPr>
          <a:xfrm>
            <a:off x="694965" y="2830963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GUI介面問題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243" name="Google Shape;243;p13"/>
          <p:cNvSpPr txBox="1"/>
          <p:nvPr/>
        </p:nvSpPr>
        <p:spPr>
          <a:xfrm>
            <a:off x="4915100" y="2579159"/>
            <a:ext cx="6692630" cy="231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1. Selenium串接導致程式過慢反應</a:t>
            </a:r>
            <a:endParaRPr sz="3600" dirty="0">
              <a:solidFill>
                <a:schemeClr val="bg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Arial"/>
              <a:sym typeface="Arial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3600"/>
            </a:pPr>
            <a:r>
              <a:rPr lang="zh-TW" sz="36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2.</a:t>
            </a:r>
            <a:r>
              <a:rPr lang="zh-TW" altLang="en-US" sz="36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 程式是單執行緒</a:t>
            </a:r>
            <a:endParaRPr sz="3600" dirty="0">
              <a:solidFill>
                <a:schemeClr val="bg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</a:endParaRPr>
          </a:p>
        </p:txBody>
      </p:sp>
      <p:pic>
        <p:nvPicPr>
          <p:cNvPr id="2" name="圖片 1" descr="&lt;strong&gt;Selenium&lt;/strong&gt; (software) - Wikipedi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852" y="1219907"/>
            <a:ext cx="1056958" cy="96183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"/>
          <p:cNvSpPr txBox="1"/>
          <p:nvPr/>
        </p:nvSpPr>
        <p:spPr>
          <a:xfrm>
            <a:off x="528536" y="2830963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解決方法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249" name="Google Shape;249;p14"/>
          <p:cNvSpPr txBox="1"/>
          <p:nvPr/>
        </p:nvSpPr>
        <p:spPr>
          <a:xfrm>
            <a:off x="4970834" y="2606799"/>
            <a:ext cx="6692630" cy="2312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1. 利用</a:t>
            </a:r>
            <a:r>
              <a:rPr lang="en-US" altLang="zh-TW" sz="36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requests</a:t>
            </a:r>
            <a:r>
              <a:rPr lang="zh-TW" altLang="en-US" sz="36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功能</a:t>
            </a:r>
            <a:r>
              <a:rPr lang="zh-TW" sz="36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，以達到介面及</a:t>
            </a:r>
            <a:r>
              <a:rPr lang="zh-TW" altLang="en-US" sz="36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資料</a:t>
            </a:r>
            <a:r>
              <a:rPr lang="zh-TW" sz="36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同步</a:t>
            </a:r>
            <a:endParaRPr sz="3600" dirty="0">
              <a:solidFill>
                <a:schemeClr val="bg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Arial"/>
              <a:sym typeface="Arial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buClr>
                <a:schemeClr val="lt1"/>
              </a:buClr>
              <a:buSzPts val="3600"/>
            </a:pPr>
            <a:r>
              <a:rPr lang="zh-TW" sz="36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2. </a:t>
            </a:r>
            <a:r>
              <a:rPr lang="zh-TW" altLang="en-US" sz="3600" dirty="0"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rPr>
              <a:t>建立執行緒</a:t>
            </a:r>
          </a:p>
        </p:txBody>
      </p:sp>
      <p:pic>
        <p:nvPicPr>
          <p:cNvPr id="2" name="圖片 1" descr="&lt;strong&gt;Requests&lt;/strong&gt; (software) - Wikipedia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566" l="0" r="100000">
                        <a14:foregroundMark x1="50098" y1="4052" x2="50098" y2="4052"/>
                        <a14:foregroundMark x1="82157" y1="11086" x2="82157" y2="11086"/>
                        <a14:foregroundMark x1="75784" y1="8028" x2="75784" y2="8028"/>
                        <a14:foregroundMark x1="51373" y1="8028" x2="51373" y2="80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729"/>
          <a:stretch/>
        </p:blipFill>
        <p:spPr>
          <a:xfrm>
            <a:off x="7629356" y="793819"/>
            <a:ext cx="1375586" cy="145123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/>
          <p:nvPr/>
        </p:nvSpPr>
        <p:spPr>
          <a:xfrm>
            <a:off x="6726803" y="1675893"/>
            <a:ext cx="2178996" cy="1352145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" name="Google Shape;255;p15"/>
          <p:cNvCxnSpPr/>
          <p:nvPr/>
        </p:nvCxnSpPr>
        <p:spPr>
          <a:xfrm flipH="1">
            <a:off x="6256674" y="3160174"/>
            <a:ext cx="942653" cy="1531894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56" name="Google Shape;256;p15"/>
          <p:cNvCxnSpPr/>
          <p:nvPr/>
        </p:nvCxnSpPr>
        <p:spPr>
          <a:xfrm>
            <a:off x="8530390" y="3160174"/>
            <a:ext cx="890336" cy="1402284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57" name="Google Shape;257;p15"/>
          <p:cNvSpPr/>
          <p:nvPr/>
        </p:nvSpPr>
        <p:spPr>
          <a:xfrm>
            <a:off x="4658400" y="4784400"/>
            <a:ext cx="2178996" cy="1352145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5"/>
          <p:cNvSpPr/>
          <p:nvPr/>
        </p:nvSpPr>
        <p:spPr>
          <a:xfrm>
            <a:off x="8728658" y="4784400"/>
            <a:ext cx="2178996" cy="1352145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 sz="24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5"/>
          <p:cNvSpPr/>
          <p:nvPr/>
        </p:nvSpPr>
        <p:spPr>
          <a:xfrm rot="-1199447">
            <a:off x="6333576" y="3430548"/>
            <a:ext cx="884826" cy="903421"/>
          </a:xfrm>
          <a:prstGeom prst="plus">
            <a:avLst>
              <a:gd name="adj" fmla="val 42771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270;p16"/>
          <p:cNvSpPr txBox="1"/>
          <p:nvPr/>
        </p:nvSpPr>
        <p:spPr>
          <a:xfrm>
            <a:off x="1094905" y="2665243"/>
            <a:ext cx="2875662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altLang="en-US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單執行緒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"/>
          <p:cNvSpPr/>
          <p:nvPr/>
        </p:nvSpPr>
        <p:spPr>
          <a:xfrm>
            <a:off x="4659549" y="719846"/>
            <a:ext cx="2178996" cy="1352145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5" name="Google Shape;265;p16"/>
          <p:cNvCxnSpPr/>
          <p:nvPr/>
        </p:nvCxnSpPr>
        <p:spPr>
          <a:xfrm>
            <a:off x="9520136" y="3287949"/>
            <a:ext cx="1" cy="124514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66" name="Google Shape;266;p16"/>
          <p:cNvCxnSpPr/>
          <p:nvPr/>
        </p:nvCxnSpPr>
        <p:spPr>
          <a:xfrm>
            <a:off x="5749047" y="2346796"/>
            <a:ext cx="0" cy="2290866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7" name="Google Shape;267;p16"/>
          <p:cNvSpPr/>
          <p:nvPr/>
        </p:nvSpPr>
        <p:spPr>
          <a:xfrm>
            <a:off x="8430638" y="4786009"/>
            <a:ext cx="2178996" cy="1352145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/>
          </a:p>
        </p:txBody>
      </p:sp>
      <p:sp>
        <p:nvSpPr>
          <p:cNvPr id="268" name="Google Shape;268;p16"/>
          <p:cNvSpPr/>
          <p:nvPr/>
        </p:nvSpPr>
        <p:spPr>
          <a:xfrm>
            <a:off x="4659549" y="4786009"/>
            <a:ext cx="2178996" cy="1352145"/>
          </a:xfrm>
          <a:prstGeom prst="ellips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Event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9" name="Google Shape;269;p16"/>
          <p:cNvCxnSpPr/>
          <p:nvPr/>
        </p:nvCxnSpPr>
        <p:spPr>
          <a:xfrm>
            <a:off x="5749047" y="3307404"/>
            <a:ext cx="3771089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0" name="Google Shape;270;p16"/>
          <p:cNvSpPr txBox="1"/>
          <p:nvPr/>
        </p:nvSpPr>
        <p:spPr>
          <a:xfrm>
            <a:off x="380638" y="2689912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多線程解決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  <p:sp>
        <p:nvSpPr>
          <p:cNvPr id="9" name="Google Shape;270;p16">
            <a:extLst>
              <a:ext uri="{FF2B5EF4-FFF2-40B4-BE49-F238E27FC236}">
                <a16:creationId xmlns:a16="http://schemas.microsoft.com/office/drawing/2014/main" id="{290CCEAD-12ED-4FC0-94A7-FBCCD81FC253}"/>
              </a:ext>
            </a:extLst>
          </p:cNvPr>
          <p:cNvSpPr txBox="1"/>
          <p:nvPr/>
        </p:nvSpPr>
        <p:spPr>
          <a:xfrm>
            <a:off x="6611384" y="3357010"/>
            <a:ext cx="2046413" cy="79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en-US" altLang="zh-TW" sz="2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thread</a:t>
            </a:r>
            <a:endParaRPr sz="2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/>
          <p:nvPr/>
        </p:nvSpPr>
        <p:spPr>
          <a:xfrm>
            <a:off x="1092741" y="2830963"/>
            <a:ext cx="1699431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5400"/>
              <a:buFont typeface="Arial"/>
              <a:buNone/>
            </a:pPr>
            <a:r>
              <a:rPr lang="zh-TW" sz="5400">
                <a:solidFill>
                  <a:srgbClr val="FFD966"/>
                </a:solidFill>
                <a:latin typeface="Arial"/>
                <a:ea typeface="Arial"/>
                <a:cs typeface="Arial"/>
                <a:sym typeface="Arial"/>
              </a:rPr>
              <a:t>差異</a:t>
            </a:r>
            <a:endParaRPr/>
          </a:p>
        </p:txBody>
      </p:sp>
      <p:sp>
        <p:nvSpPr>
          <p:cNvPr id="148" name="Google Shape;148;p6"/>
          <p:cNvSpPr txBox="1"/>
          <p:nvPr/>
        </p:nvSpPr>
        <p:spPr>
          <a:xfrm>
            <a:off x="3380363" y="2050768"/>
            <a:ext cx="7718896" cy="3085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市面上自動交易程式一般是以價格界線判斷買賣</a:t>
            </a: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本</a:t>
            </a:r>
            <a:r>
              <a:rPr lang="zh-TW" altLang="en-US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系統</a:t>
            </a:r>
            <a:r>
              <a:rPr lang="zh-TW" sz="36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結合AI判斷最佳買賣點，並參考各面向以達成最佳收益</a:t>
            </a:r>
            <a:endParaRPr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6EF7166-1198-43BE-B3AA-71E4F081E42E}"/>
              </a:ext>
            </a:extLst>
          </p:cNvPr>
          <p:cNvSpPr/>
          <p:nvPr/>
        </p:nvSpPr>
        <p:spPr>
          <a:xfrm>
            <a:off x="-4613180" y="-5092700"/>
            <a:ext cx="28895580" cy="22974300"/>
          </a:xfrm>
          <a:prstGeom prst="rect">
            <a:avLst/>
          </a:prstGeom>
          <a:blipFill dpi="0" rotWithShape="1"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noFill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EF69FAE-603C-4786-B8B3-5316660B3FCC}"/>
              </a:ext>
            </a:extLst>
          </p:cNvPr>
          <p:cNvGrpSpPr/>
          <p:nvPr/>
        </p:nvGrpSpPr>
        <p:grpSpPr>
          <a:xfrm>
            <a:off x="-2649490" y="-2845356"/>
            <a:ext cx="17991090" cy="12090957"/>
            <a:chOff x="7599699" y="520144"/>
            <a:chExt cx="1338410" cy="1272846"/>
          </a:xfrm>
          <a:blipFill>
            <a:blip r:embed="rId3">
              <a:alphaModFix amt="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CB5D2BF-8937-4581-AAEB-143C25CA1370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noFill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8A618D6-2EF6-413A-B3A0-D8D92B938D3C}"/>
                </a:ext>
              </a:extLst>
            </p:cNvPr>
            <p:cNvSpPr txBox="1"/>
            <p:nvPr/>
          </p:nvSpPr>
          <p:spPr>
            <a:xfrm>
              <a:off x="7889656" y="969121"/>
              <a:ext cx="934973" cy="4957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TW" sz="30000" dirty="0">
                  <a:noFill/>
                </a:rPr>
                <a:t>GUI</a:t>
              </a:r>
              <a:endParaRPr lang="zh-TW" altLang="en-US" sz="30000" dirty="0">
                <a:noFill/>
              </a:endParaRPr>
            </a:p>
          </p:txBody>
        </p:sp>
      </p:grpSp>
      <p:sp>
        <p:nvSpPr>
          <p:cNvPr id="275" name="Google Shape;275;p17"/>
          <p:cNvSpPr txBox="1"/>
          <p:nvPr/>
        </p:nvSpPr>
        <p:spPr>
          <a:xfrm>
            <a:off x="700690" y="2730008"/>
            <a:ext cx="6702359" cy="2095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每秒更新及時價格及預測線圖</a:t>
            </a:r>
            <a:endParaRPr sz="3600" dirty="0">
              <a:solidFill>
                <a:schemeClr val="lt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sz="3600" dirty="0">
                <a:solidFill>
                  <a:schemeClr val="lt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顯示預測</a:t>
            </a:r>
            <a:r>
              <a:rPr lang="en-US" altLang="zh-TW" sz="3600" dirty="0">
                <a:solidFill>
                  <a:schemeClr val="lt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5</a:t>
            </a:r>
            <a:r>
              <a:rPr lang="zh-TW" sz="3600" dirty="0">
                <a:solidFill>
                  <a:schemeClr val="lt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分鐘後價格</a:t>
            </a:r>
            <a:endParaRPr lang="en-US" altLang="zh-TW" sz="3600" dirty="0">
              <a:solidFill>
                <a:schemeClr val="lt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altLang="en-US" sz="3600" dirty="0">
                <a:solidFill>
                  <a:schemeClr val="lt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昨日收盤價錢</a:t>
            </a:r>
            <a:endParaRPr lang="en-US" altLang="zh-TW" sz="3600" dirty="0">
              <a:solidFill>
                <a:schemeClr val="lt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zh-TW" altLang="en-US" sz="3600" dirty="0">
                <a:solidFill>
                  <a:schemeClr val="lt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  <a:cs typeface="Arial"/>
                <a:sym typeface="Arial"/>
              </a:rPr>
              <a:t>今日收盤預測</a:t>
            </a:r>
            <a:endParaRPr sz="3600" dirty="0">
              <a:solidFill>
                <a:schemeClr val="lt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dirty="0">
              <a:solidFill>
                <a:schemeClr val="lt1"/>
              </a:solidFill>
              <a:latin typeface="Noto Sans CJK TC DemiLight" panose="020B0400000000000000" pitchFamily="34" charset="-120"/>
              <a:ea typeface="Noto Sans CJK TC DemiLight" panose="020B0400000000000000" pitchFamily="34" charset="-120"/>
              <a:cs typeface="Arial"/>
              <a:sym typeface="Arial"/>
            </a:endParaRPr>
          </a:p>
        </p:txBody>
      </p:sp>
      <p:sp>
        <p:nvSpPr>
          <p:cNvPr id="276" name="Google Shape;276;p17"/>
          <p:cNvSpPr txBox="1"/>
          <p:nvPr/>
        </p:nvSpPr>
        <p:spPr>
          <a:xfrm>
            <a:off x="700690" y="928964"/>
            <a:ext cx="4092825" cy="119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4800"/>
              <a:buFont typeface="Arial"/>
              <a:buNone/>
            </a:pPr>
            <a:r>
              <a:rPr lang="zh-TW" sz="48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預測結果呈現</a:t>
            </a:r>
            <a:endParaRPr sz="4800" dirty="0">
              <a:solidFill>
                <a:srgbClr val="FFD966"/>
              </a:solidFill>
              <a:latin typeface="Noto Sans CJK TC Medium" panose="020B0600000000000000" pitchFamily="34" charset="-120"/>
              <a:ea typeface="Noto Sans CJK TC Medium" panose="020B0600000000000000" pitchFamily="34" charset="-120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2000">
              <a:schemeClr val="accent2">
                <a:lumMod val="75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A608D48-3F5B-43E2-A5F9-66A70ADE7657}"/>
              </a:ext>
            </a:extLst>
          </p:cNvPr>
          <p:cNvSpPr/>
          <p:nvPr/>
        </p:nvSpPr>
        <p:spPr>
          <a:xfrm>
            <a:off x="2356041" y="0"/>
            <a:ext cx="7479917" cy="68580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69744A02-F0F3-4804-896A-4CC9F9EE2690}"/>
              </a:ext>
            </a:extLst>
          </p:cNvPr>
          <p:cNvGrpSpPr/>
          <p:nvPr/>
        </p:nvGrpSpPr>
        <p:grpSpPr>
          <a:xfrm>
            <a:off x="3038717" y="520144"/>
            <a:ext cx="1338410" cy="1272846"/>
            <a:chOff x="746620" y="-216704"/>
            <a:chExt cx="3539613" cy="306766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B663F8-BCF1-484D-853E-9382CC720B34}"/>
                </a:ext>
              </a:extLst>
            </p:cNvPr>
            <p:cNvSpPr/>
            <p:nvPr/>
          </p:nvSpPr>
          <p:spPr>
            <a:xfrm>
              <a:off x="746620" y="-216704"/>
              <a:ext cx="3539613" cy="3067665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4315C3AF-258E-4368-A95A-B04E0783F9A5}"/>
                </a:ext>
              </a:extLst>
            </p:cNvPr>
            <p:cNvSpPr txBox="1"/>
            <p:nvPr/>
          </p:nvSpPr>
          <p:spPr>
            <a:xfrm>
              <a:off x="1825710" y="1105981"/>
              <a:ext cx="1984800" cy="9642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Intro</a:t>
              </a:r>
              <a:endParaRPr lang="zh-TW" altLang="en-US" sz="2000" dirty="0"/>
            </a:p>
          </p:txBody>
        </p:sp>
      </p:grp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538BE481-8E4E-4092-9450-588DB9F58170}"/>
              </a:ext>
            </a:extLst>
          </p:cNvPr>
          <p:cNvGrpSpPr/>
          <p:nvPr/>
        </p:nvGrpSpPr>
        <p:grpSpPr>
          <a:xfrm>
            <a:off x="3038717" y="2822572"/>
            <a:ext cx="1338410" cy="1272846"/>
            <a:chOff x="3038717" y="2822572"/>
            <a:chExt cx="1338410" cy="127284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E94CA39-9A66-4D57-9043-27409CB3C18E}"/>
                </a:ext>
              </a:extLst>
            </p:cNvPr>
            <p:cNvSpPr/>
            <p:nvPr/>
          </p:nvSpPr>
          <p:spPr>
            <a:xfrm>
              <a:off x="3038717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85A69B53-BE0A-4E64-8E28-0801FE76B794}"/>
                </a:ext>
              </a:extLst>
            </p:cNvPr>
            <p:cNvSpPr txBox="1"/>
            <p:nvPr/>
          </p:nvSpPr>
          <p:spPr>
            <a:xfrm>
              <a:off x="3283406" y="3371385"/>
              <a:ext cx="10503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Model</a:t>
              </a:r>
              <a:endParaRPr lang="zh-TW" altLang="en-US" sz="2000" dirty="0"/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C76BBC11-A8A2-45EA-92C2-796FB14EFDD6}"/>
              </a:ext>
            </a:extLst>
          </p:cNvPr>
          <p:cNvGrpSpPr/>
          <p:nvPr/>
        </p:nvGrpSpPr>
        <p:grpSpPr>
          <a:xfrm>
            <a:off x="7599699" y="520144"/>
            <a:ext cx="1338410" cy="1272846"/>
            <a:chOff x="7599699" y="520144"/>
            <a:chExt cx="1338410" cy="127284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6A4C550-2B5D-4D99-9E12-3446487DC282}"/>
                </a:ext>
              </a:extLst>
            </p:cNvPr>
            <p:cNvSpPr/>
            <p:nvPr/>
          </p:nvSpPr>
          <p:spPr>
            <a:xfrm>
              <a:off x="7599699" y="520144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8DBC6A-8B4B-4E0A-B8A3-69C4F4095D50}"/>
                </a:ext>
              </a:extLst>
            </p:cNvPr>
            <p:cNvSpPr txBox="1"/>
            <p:nvPr/>
          </p:nvSpPr>
          <p:spPr>
            <a:xfrm>
              <a:off x="8007728" y="1068957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DB</a:t>
              </a:r>
              <a:endParaRPr lang="zh-TW" altLang="en-US" sz="2000" dirty="0"/>
            </a:p>
          </p:txBody>
        </p:sp>
      </p:grp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44A72923-BA29-4FBC-841B-8ECCBF7F6683}"/>
              </a:ext>
            </a:extLst>
          </p:cNvPr>
          <p:cNvGrpSpPr/>
          <p:nvPr/>
        </p:nvGrpSpPr>
        <p:grpSpPr>
          <a:xfrm>
            <a:off x="7658185" y="2792577"/>
            <a:ext cx="1338410" cy="1272846"/>
            <a:chOff x="7658185" y="2792577"/>
            <a:chExt cx="1338410" cy="127284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0B67D96-6713-4CF1-B053-2926EC208C86}"/>
                </a:ext>
              </a:extLst>
            </p:cNvPr>
            <p:cNvSpPr/>
            <p:nvPr/>
          </p:nvSpPr>
          <p:spPr>
            <a:xfrm>
              <a:off x="7658185" y="2792577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3C5F3F3-5F6A-4D76-81AE-BA3CEDB33062}"/>
                </a:ext>
              </a:extLst>
            </p:cNvPr>
            <p:cNvSpPr txBox="1"/>
            <p:nvPr/>
          </p:nvSpPr>
          <p:spPr>
            <a:xfrm>
              <a:off x="8066214" y="3341390"/>
              <a:ext cx="7504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/>
                <a:t>GUI</a:t>
              </a:r>
              <a:endParaRPr lang="zh-TW" altLang="en-US" sz="2000" dirty="0"/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2A03EAD8-E56A-407D-B4FD-AD3EF9917C9C}"/>
              </a:ext>
            </a:extLst>
          </p:cNvPr>
          <p:cNvGrpSpPr/>
          <p:nvPr/>
        </p:nvGrpSpPr>
        <p:grpSpPr>
          <a:xfrm>
            <a:off x="5363440" y="537390"/>
            <a:ext cx="1428351" cy="1272846"/>
            <a:chOff x="5363440" y="537390"/>
            <a:chExt cx="1428351" cy="127284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CABD8BB-3006-4229-A8C7-D742FE87CB29}"/>
                </a:ext>
              </a:extLst>
            </p:cNvPr>
            <p:cNvSpPr/>
            <p:nvPr/>
          </p:nvSpPr>
          <p:spPr>
            <a:xfrm>
              <a:off x="5363440" y="537390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CC1AADC2-6CF8-4EEF-9BE9-3AA6514D30BC}"/>
                </a:ext>
              </a:extLst>
            </p:cNvPr>
            <p:cNvSpPr txBox="1"/>
            <p:nvPr/>
          </p:nvSpPr>
          <p:spPr>
            <a:xfrm>
              <a:off x="5651291" y="1068957"/>
              <a:ext cx="1140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 err="1"/>
                <a:t>Scrapy</a:t>
              </a:r>
              <a:endParaRPr lang="zh-TW" altLang="en-US" sz="2000" dirty="0"/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B66802C-63A5-4084-99F0-ECD381777902}"/>
              </a:ext>
            </a:extLst>
          </p:cNvPr>
          <p:cNvGrpSpPr/>
          <p:nvPr/>
        </p:nvGrpSpPr>
        <p:grpSpPr>
          <a:xfrm>
            <a:off x="5348451" y="1679981"/>
            <a:ext cx="1338410" cy="1272846"/>
            <a:chOff x="5348451" y="1679981"/>
            <a:chExt cx="1338410" cy="12728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F6036A2-68FE-4AD3-974A-1B6E0B3F21E5}"/>
                </a:ext>
              </a:extLst>
            </p:cNvPr>
            <p:cNvSpPr/>
            <p:nvPr/>
          </p:nvSpPr>
          <p:spPr>
            <a:xfrm>
              <a:off x="5348451" y="1679981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6162368F-6A09-4C3F-B40F-19A493A6D4F5}"/>
                </a:ext>
              </a:extLst>
            </p:cNvPr>
            <p:cNvSpPr txBox="1"/>
            <p:nvPr/>
          </p:nvSpPr>
          <p:spPr>
            <a:xfrm>
              <a:off x="5543322" y="2277056"/>
              <a:ext cx="114353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zh-TW" sz="1050" dirty="0"/>
                <a:t>Preprocessing</a:t>
              </a:r>
              <a:endParaRPr lang="zh-TW" altLang="en-US" sz="1050" dirty="0"/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47AF0957-4DD8-4170-99DE-EC4D14720D8A}"/>
              </a:ext>
            </a:extLst>
          </p:cNvPr>
          <p:cNvGrpSpPr/>
          <p:nvPr/>
        </p:nvGrpSpPr>
        <p:grpSpPr>
          <a:xfrm>
            <a:off x="5363440" y="2822572"/>
            <a:ext cx="1338410" cy="1272846"/>
            <a:chOff x="5363440" y="2822572"/>
            <a:chExt cx="1338410" cy="1272846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DB4693F-B30F-4FDD-9646-3C74FC7DBB49}"/>
                </a:ext>
              </a:extLst>
            </p:cNvPr>
            <p:cNvSpPr/>
            <p:nvPr/>
          </p:nvSpPr>
          <p:spPr>
            <a:xfrm>
              <a:off x="5363440" y="2822572"/>
              <a:ext cx="1338410" cy="1272846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885DE658-2FF8-4EF2-B908-7061E74BAF51}"/>
                </a:ext>
              </a:extLst>
            </p:cNvPr>
            <p:cNvSpPr txBox="1"/>
            <p:nvPr/>
          </p:nvSpPr>
          <p:spPr>
            <a:xfrm>
              <a:off x="5771469" y="3371385"/>
              <a:ext cx="7504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/>
                <a:t>Cloud</a:t>
              </a:r>
            </a:p>
            <a:p>
              <a:r>
                <a:rPr lang="en-US" altLang="zh-TW" sz="1200" dirty="0"/>
                <a:t>Deploy</a:t>
              </a:r>
              <a:endParaRPr lang="zh-TW" altLang="en-US" sz="1200" dirty="0"/>
            </a:p>
            <a:p>
              <a:endParaRPr lang="zh-TW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53295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>
            <a:spLocks noGrp="1"/>
          </p:cNvSpPr>
          <p:nvPr>
            <p:ph type="title"/>
          </p:nvPr>
        </p:nvSpPr>
        <p:spPr>
          <a:xfrm>
            <a:off x="3627356" y="2766218"/>
            <a:ext cx="49372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8000"/>
              <a:buFont typeface="Arial"/>
              <a:buNone/>
            </a:pPr>
            <a:r>
              <a:rPr lang="zh-TW" sz="8000" dirty="0">
                <a:solidFill>
                  <a:srgbClr val="FFD966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  <a:cs typeface="Arial"/>
                <a:sym typeface="Arial"/>
              </a:rPr>
              <a:t>感謝聆聽</a:t>
            </a:r>
            <a:endParaRPr dirty="0"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 txBox="1">
            <a:spLocks noGrp="1"/>
          </p:cNvSpPr>
          <p:nvPr>
            <p:ph type="title"/>
          </p:nvPr>
        </p:nvSpPr>
        <p:spPr>
          <a:xfrm>
            <a:off x="617757" y="2489325"/>
            <a:ext cx="4410959" cy="2190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2CC"/>
              </a:buClr>
              <a:buSzPts val="7200"/>
              <a:buFont typeface="Arial"/>
              <a:buNone/>
            </a:pPr>
            <a:r>
              <a:rPr lang="zh-TW" sz="7200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  <a:t>目標客群</a:t>
            </a:r>
            <a:br>
              <a:rPr lang="zh-TW" sz="7200" dirty="0">
                <a:solidFill>
                  <a:srgbClr val="FFF2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zh-TW" sz="72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Who</a:t>
            </a:r>
            <a:endParaRPr sz="7200" dirty="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 txBox="1">
            <a:spLocks noGrp="1"/>
          </p:cNvSpPr>
          <p:nvPr>
            <p:ph idx="1"/>
          </p:nvPr>
        </p:nvSpPr>
        <p:spPr>
          <a:xfrm>
            <a:off x="6270059" y="1921389"/>
            <a:ext cx="4755544" cy="417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ts val="4000"/>
              <a:buNone/>
            </a:pPr>
            <a:r>
              <a:rPr lang="zh-TW" altLang="zh-TW" sz="40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股市新手</a:t>
            </a:r>
            <a:endParaRPr lang="en-US" altLang="zh-TW" sz="40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TW" sz="40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股市散戶</a:t>
            </a:r>
            <a:endParaRPr sz="40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</a:pPr>
            <a:r>
              <a:rPr lang="zh-TW" altLang="en-US" sz="4000" dirty="0">
                <a:solidFill>
                  <a:schemeClr val="l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/>
                <a:sym typeface="Arial"/>
              </a:rPr>
              <a:t>金融巨鱷</a:t>
            </a:r>
            <a:endParaRPr lang="en-US" altLang="zh-TW" sz="4000" dirty="0">
              <a:solidFill>
                <a:schemeClr val="lt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/>
              <a:sym typeface="Arial"/>
            </a:endParaRPr>
          </a:p>
          <a:p>
            <a:pPr marL="0" indent="0">
              <a:buClr>
                <a:schemeClr val="lt1"/>
              </a:buClr>
              <a:buSzPts val="4000"/>
              <a:buNone/>
            </a:pPr>
            <a:r>
              <a:rPr lang="zh-TW" altLang="zh-TW" sz="5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波克夏·海瑟威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B23599E-67F6-48CE-8EDC-180E54D9483F}"/>
              </a:ext>
            </a:extLst>
          </p:cNvPr>
          <p:cNvSpPr/>
          <p:nvPr/>
        </p:nvSpPr>
        <p:spPr>
          <a:xfrm rot="20213171">
            <a:off x="989353" y="2922922"/>
            <a:ext cx="10883036" cy="132343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8000" dirty="0">
                <a:solidFill>
                  <a:srgbClr val="FF0000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想要透過股市賺錢的人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徽章">
  <a:themeElements>
    <a:clrScheme name="徽章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徽章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徽章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TM10001106[[fn=徽章]]</Template>
  <TotalTime>1468</TotalTime>
  <Words>1394</Words>
  <Application>Microsoft Office PowerPoint</Application>
  <PresentationFormat>寬螢幕</PresentationFormat>
  <Paragraphs>568</Paragraphs>
  <Slides>82</Slides>
  <Notes>50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82</vt:i4>
      </vt:variant>
    </vt:vector>
  </HeadingPairs>
  <TitlesOfParts>
    <vt:vector size="99" baseType="lpstr">
      <vt:lpstr>Noto Sans CJK TC DemiLight</vt:lpstr>
      <vt:lpstr>Calibri</vt:lpstr>
      <vt:lpstr>微軟正黑體</vt:lpstr>
      <vt:lpstr>微軟正黑體</vt:lpstr>
      <vt:lpstr>Helvetica</vt:lpstr>
      <vt:lpstr>Arial Black</vt:lpstr>
      <vt:lpstr>Century Gothic</vt:lpstr>
      <vt:lpstr>Barlow ExtraBold</vt:lpstr>
      <vt:lpstr>Calibri Light</vt:lpstr>
      <vt:lpstr>Impact</vt:lpstr>
      <vt:lpstr>Arial</vt:lpstr>
      <vt:lpstr>Gill Sans MT</vt:lpstr>
      <vt:lpstr>Noto Sans CJK TC Medium</vt:lpstr>
      <vt:lpstr>SimSun</vt:lpstr>
      <vt:lpstr>Helvetica Neue Medium</vt:lpstr>
      <vt:lpstr>徽章</vt:lpstr>
      <vt:lpstr>Office 佈景主題</vt:lpstr>
      <vt:lpstr>Stock  In  the Game</vt:lpstr>
      <vt:lpstr>PowerPoint 簡報</vt:lpstr>
      <vt:lpstr>工作分配</vt:lpstr>
      <vt:lpstr>成果展示</vt:lpstr>
      <vt:lpstr>PowerPoint 簡報</vt:lpstr>
      <vt:lpstr>PowerPoint 簡報</vt:lpstr>
      <vt:lpstr>PowerPoint 簡報</vt:lpstr>
      <vt:lpstr>PowerPoint 簡報</vt:lpstr>
      <vt:lpstr>目標客群 Who</vt:lpstr>
      <vt:lpstr>系統架構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呈現樣式 What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感謝聆聽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 In  the Game</dc:title>
  <dc:creator>紀凡 黃</dc:creator>
  <cp:lastModifiedBy>紀凡 黃</cp:lastModifiedBy>
  <cp:revision>117</cp:revision>
  <dcterms:created xsi:type="dcterms:W3CDTF">2020-02-18T03:04:57Z</dcterms:created>
  <dcterms:modified xsi:type="dcterms:W3CDTF">2020-03-03T05:57:08Z</dcterms:modified>
</cp:coreProperties>
</file>